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ags/tag3.xml" ContentType="application/vnd.openxmlformats-officedocument.presentationml.tag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tags/tag4.xml" ContentType="application/vnd.openxmlformats-officedocument.presentationml.tags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21.xml" ContentType="application/vnd.openxmlformats-officedocument.presentationml.notesSlide+xml"/>
  <Override PartName="/ppt/tags/tag9.xml" ContentType="application/vnd.openxmlformats-officedocument.presentationml.tags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tags/tag10.xml" ContentType="application/vnd.openxmlformats-officedocument.presentationml.tags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tags/tag11.xml" ContentType="application/vnd.openxmlformats-officedocument.presentationml.tags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tags/tag12.xml" ContentType="application/vnd.openxmlformats-officedocument.presentationml.tags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tags/tag13.xml" ContentType="application/vnd.openxmlformats-officedocument.presentationml.tags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tags/tag14.xml" ContentType="application/vnd.openxmlformats-officedocument.presentationml.tags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tags/tag15.xml" ContentType="application/vnd.openxmlformats-officedocument.presentationml.tags+xml"/>
  <Override PartName="/ppt/notesSlides/notesSlide35.xml" ContentType="application/vnd.openxmlformats-officedocument.presentationml.notesSlide+xml"/>
  <Override PartName="/ppt/tags/tag16.xml" ContentType="application/vnd.openxmlformats-officedocument.presentationml.tags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tags/tag17.xml" ContentType="application/vnd.openxmlformats-officedocument.presentationml.tags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46.xml" ContentType="application/vnd.openxmlformats-officedocument.presentationml.notesSlide+xml"/>
  <Override PartName="/ppt/tags/tag20.xml" ContentType="application/vnd.openxmlformats-officedocument.presentationml.tags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tags/tag21.xml" ContentType="application/vnd.openxmlformats-officedocument.presentationml.tags+xml"/>
  <Override PartName="/ppt/notesSlides/notesSlide50.xml" ContentType="application/vnd.openxmlformats-officedocument.presentationml.notesSlide+xml"/>
  <Override PartName="/ppt/tags/tag22.xml" ContentType="application/vnd.openxmlformats-officedocument.presentationml.tags+xml"/>
  <Override PartName="/ppt/notesSlides/notesSlide51.xml" ContentType="application/vnd.openxmlformats-officedocument.presentationml.notesSlide+xml"/>
  <Override PartName="/ppt/tags/tag23.xml" ContentType="application/vnd.openxmlformats-officedocument.presentationml.tags+xml"/>
  <Override PartName="/ppt/notesSlides/notesSlide52.xml" ContentType="application/vnd.openxmlformats-officedocument.presentationml.notesSlide+xml"/>
  <Override PartName="/ppt/tags/tag24.xml" ContentType="application/vnd.openxmlformats-officedocument.presentationml.tags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tags/tag25.xml" ContentType="application/vnd.openxmlformats-officedocument.presentationml.tags+xml"/>
  <Override PartName="/ppt/notesSlides/notesSlide55.xml" ContentType="application/vnd.openxmlformats-officedocument.presentationml.notesSlide+xml"/>
  <Override PartName="/ppt/tags/tag26.xml" ContentType="application/vnd.openxmlformats-officedocument.presentationml.tags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notesSlides/notesSlide58.xml" ContentType="application/vnd.openxmlformats-officedocument.presentationml.notesSlide+xml"/>
  <Override PartName="/ppt/tags/tag30.xml" ContentType="application/vnd.openxmlformats-officedocument.presentationml.tags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tags/tag31.xml" ContentType="application/vnd.openxmlformats-officedocument.presentationml.tags+xml"/>
  <Override PartName="/ppt/notesSlides/notesSlide62.xml" ContentType="application/vnd.openxmlformats-officedocument.presentationml.notesSlide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notesSlides/notesSlide63.xml" ContentType="application/vnd.openxmlformats-officedocument.presentationml.notesSlide+xml"/>
  <Override PartName="/ppt/tags/tag34.xml" ContentType="application/vnd.openxmlformats-officedocument.presentationml.tags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tags/tag35.xml" ContentType="application/vnd.openxmlformats-officedocument.presentationml.tags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tags/tag36.xml" ContentType="application/vnd.openxmlformats-officedocument.presentationml.tags+xml"/>
  <Override PartName="/ppt/notesSlides/notesSlide71.xml" ContentType="application/vnd.openxmlformats-officedocument.presentationml.notesSlide+xml"/>
  <Override PartName="/ppt/tags/tag37.xml" ContentType="application/vnd.openxmlformats-officedocument.presentationml.tags+xml"/>
  <Override PartName="/ppt/notesSlides/notesSlide72.xml" ContentType="application/vnd.openxmlformats-officedocument.presentationml.notesSlide+xml"/>
  <Override PartName="/ppt/tags/tag38.xml" ContentType="application/vnd.openxmlformats-officedocument.presentationml.tags+xml"/>
  <Override PartName="/ppt/notesSlides/notesSlide73.xml" ContentType="application/vnd.openxmlformats-officedocument.presentationml.notesSlide+xml"/>
  <Override PartName="/ppt/tags/tag39.xml" ContentType="application/vnd.openxmlformats-officedocument.presentationml.tags+xml"/>
  <Override PartName="/ppt/notesSlides/notesSlide74.xml" ContentType="application/vnd.openxmlformats-officedocument.presentationml.notesSlide+xml"/>
  <Override PartName="/ppt/tags/tag40.xml" ContentType="application/vnd.openxmlformats-officedocument.presentationml.tags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tags/tag41.xml" ContentType="application/vnd.openxmlformats-officedocument.presentationml.tags+xml"/>
  <Override PartName="/ppt/notesSlides/notesSlide79.xml" ContentType="application/vnd.openxmlformats-officedocument.presentationml.notesSlide+xml"/>
  <Override PartName="/ppt/tags/tag42.xml" ContentType="application/vnd.openxmlformats-officedocument.presentationml.tags+xml"/>
  <Override PartName="/ppt/notesSlides/notesSlide80.xml" ContentType="application/vnd.openxmlformats-officedocument.presentationml.notesSlide+xml"/>
  <Override PartName="/ppt/tags/tag43.xml" ContentType="application/vnd.openxmlformats-officedocument.presentationml.tags+xml"/>
  <Override PartName="/ppt/notesSlides/notesSlide81.xml" ContentType="application/vnd.openxmlformats-officedocument.presentationml.notesSlide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tags/tag46.xml" ContentType="application/vnd.openxmlformats-officedocument.presentationml.tags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1" r:id="rId1"/>
  </p:sldMasterIdLst>
  <p:notesMasterIdLst>
    <p:notesMasterId r:id="rId95"/>
  </p:notesMasterIdLst>
  <p:sldIdLst>
    <p:sldId id="1750" r:id="rId2"/>
    <p:sldId id="1752" r:id="rId3"/>
    <p:sldId id="1846" r:id="rId4"/>
    <p:sldId id="1753" r:id="rId5"/>
    <p:sldId id="1754" r:id="rId6"/>
    <p:sldId id="1755" r:id="rId7"/>
    <p:sldId id="1756" r:id="rId8"/>
    <p:sldId id="1757" r:id="rId9"/>
    <p:sldId id="1758" r:id="rId10"/>
    <p:sldId id="1759" r:id="rId11"/>
    <p:sldId id="1760" r:id="rId12"/>
    <p:sldId id="1761" r:id="rId13"/>
    <p:sldId id="1762" r:id="rId14"/>
    <p:sldId id="1763" r:id="rId15"/>
    <p:sldId id="1764" r:id="rId16"/>
    <p:sldId id="1845" r:id="rId17"/>
    <p:sldId id="1766" r:id="rId18"/>
    <p:sldId id="1767" r:id="rId19"/>
    <p:sldId id="1768" r:id="rId20"/>
    <p:sldId id="1769" r:id="rId21"/>
    <p:sldId id="1770" r:id="rId22"/>
    <p:sldId id="1771" r:id="rId23"/>
    <p:sldId id="1772" r:id="rId24"/>
    <p:sldId id="1773" r:id="rId25"/>
    <p:sldId id="1774" r:id="rId26"/>
    <p:sldId id="1775" r:id="rId27"/>
    <p:sldId id="1776" r:id="rId28"/>
    <p:sldId id="1777" r:id="rId29"/>
    <p:sldId id="1778" r:id="rId30"/>
    <p:sldId id="1779" r:id="rId31"/>
    <p:sldId id="1780" r:id="rId32"/>
    <p:sldId id="1781" r:id="rId33"/>
    <p:sldId id="1782" r:id="rId34"/>
    <p:sldId id="1783" r:id="rId35"/>
    <p:sldId id="1784" r:id="rId36"/>
    <p:sldId id="1785" r:id="rId37"/>
    <p:sldId id="1786" r:id="rId38"/>
    <p:sldId id="1787" r:id="rId39"/>
    <p:sldId id="1788" r:id="rId40"/>
    <p:sldId id="1789" r:id="rId41"/>
    <p:sldId id="1790" r:id="rId42"/>
    <p:sldId id="1791" r:id="rId43"/>
    <p:sldId id="1792" r:id="rId44"/>
    <p:sldId id="1793" r:id="rId45"/>
    <p:sldId id="1794" r:id="rId46"/>
    <p:sldId id="1795" r:id="rId47"/>
    <p:sldId id="1796" r:id="rId48"/>
    <p:sldId id="1797" r:id="rId49"/>
    <p:sldId id="1798" r:id="rId50"/>
    <p:sldId id="1799" r:id="rId51"/>
    <p:sldId id="1800" r:id="rId52"/>
    <p:sldId id="1801" r:id="rId53"/>
    <p:sldId id="1802" r:id="rId54"/>
    <p:sldId id="1803" r:id="rId55"/>
    <p:sldId id="1804" r:id="rId56"/>
    <p:sldId id="1805" r:id="rId57"/>
    <p:sldId id="1806" r:id="rId58"/>
    <p:sldId id="1807" r:id="rId59"/>
    <p:sldId id="1808" r:id="rId60"/>
    <p:sldId id="1809" r:id="rId61"/>
    <p:sldId id="1810" r:id="rId62"/>
    <p:sldId id="1811" r:id="rId63"/>
    <p:sldId id="1812" r:id="rId64"/>
    <p:sldId id="1813" r:id="rId65"/>
    <p:sldId id="1814" r:id="rId66"/>
    <p:sldId id="1815" r:id="rId67"/>
    <p:sldId id="1816" r:id="rId68"/>
    <p:sldId id="1817" r:id="rId69"/>
    <p:sldId id="1818" r:id="rId70"/>
    <p:sldId id="1819" r:id="rId71"/>
    <p:sldId id="1820" r:id="rId72"/>
    <p:sldId id="1821" r:id="rId73"/>
    <p:sldId id="1824" r:id="rId74"/>
    <p:sldId id="1825" r:id="rId75"/>
    <p:sldId id="1826" r:id="rId76"/>
    <p:sldId id="1827" r:id="rId77"/>
    <p:sldId id="1828" r:id="rId78"/>
    <p:sldId id="1829" r:id="rId79"/>
    <p:sldId id="1830" r:id="rId80"/>
    <p:sldId id="1831" r:id="rId81"/>
    <p:sldId id="1832" r:id="rId82"/>
    <p:sldId id="1833" r:id="rId83"/>
    <p:sldId id="1834" r:id="rId84"/>
    <p:sldId id="1835" r:id="rId85"/>
    <p:sldId id="1836" r:id="rId86"/>
    <p:sldId id="1837" r:id="rId87"/>
    <p:sldId id="1838" r:id="rId88"/>
    <p:sldId id="1839" r:id="rId89"/>
    <p:sldId id="1840" r:id="rId90"/>
    <p:sldId id="1841" r:id="rId91"/>
    <p:sldId id="1842" r:id="rId92"/>
    <p:sldId id="1843" r:id="rId93"/>
    <p:sldId id="1844" r:id="rId94"/>
  </p:sldIdLst>
  <p:sldSz cx="9144000" cy="6858000" type="screen4x3"/>
  <p:notesSz cx="6858000" cy="9144000"/>
  <p:custDataLst>
    <p:tags r:id="rId96"/>
  </p:custDataLst>
  <p:defaultTextStyle>
    <a:defPPr>
      <a:defRPr lang="en-GB"/>
    </a:defPPr>
    <a:lvl1pPr algn="l" defTabSz="457200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kern="1200">
        <a:solidFill>
          <a:schemeClr val="bg1"/>
        </a:solidFill>
        <a:latin typeface="Arial" charset="0"/>
        <a:ea typeface="Microsoft YaHei" charset="0"/>
        <a:cs typeface="Microsoft YaHei" charset="0"/>
      </a:defRPr>
    </a:lvl1pPr>
    <a:lvl2pPr marL="742950" indent="-285750" algn="l" defTabSz="457200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kern="1200">
        <a:solidFill>
          <a:schemeClr val="bg1"/>
        </a:solidFill>
        <a:latin typeface="Arial" charset="0"/>
        <a:ea typeface="Microsoft YaHei" charset="0"/>
        <a:cs typeface="Microsoft YaHei" charset="0"/>
      </a:defRPr>
    </a:lvl2pPr>
    <a:lvl3pPr marL="1143000" indent="-228600" algn="l" defTabSz="457200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kern="1200">
        <a:solidFill>
          <a:schemeClr val="bg1"/>
        </a:solidFill>
        <a:latin typeface="Arial" charset="0"/>
        <a:ea typeface="Microsoft YaHei" charset="0"/>
        <a:cs typeface="Microsoft YaHei" charset="0"/>
      </a:defRPr>
    </a:lvl3pPr>
    <a:lvl4pPr marL="1600200" indent="-228600" algn="l" defTabSz="457200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kern="1200">
        <a:solidFill>
          <a:schemeClr val="bg1"/>
        </a:solidFill>
        <a:latin typeface="Arial" charset="0"/>
        <a:ea typeface="Microsoft YaHei" charset="0"/>
        <a:cs typeface="Microsoft YaHei" charset="0"/>
      </a:defRPr>
    </a:lvl4pPr>
    <a:lvl5pPr marL="2057400" indent="-228600" algn="l" defTabSz="457200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kern="1200">
        <a:solidFill>
          <a:schemeClr val="bg1"/>
        </a:solidFill>
        <a:latin typeface="Arial" charset="0"/>
        <a:ea typeface="Microsoft YaHei" charset="0"/>
        <a:cs typeface="Microsoft YaHei" charset="0"/>
      </a:defRPr>
    </a:lvl5pPr>
    <a:lvl6pPr marL="2286000" algn="l" defTabSz="457200" rtl="0" eaLnBrk="1" latinLnBrk="0" hangingPunct="1">
      <a:defRPr kern="1200">
        <a:solidFill>
          <a:schemeClr val="bg1"/>
        </a:solidFill>
        <a:latin typeface="Arial" charset="0"/>
        <a:ea typeface="Microsoft YaHei" charset="0"/>
        <a:cs typeface="Microsoft YaHei" charset="0"/>
      </a:defRPr>
    </a:lvl6pPr>
    <a:lvl7pPr marL="2743200" algn="l" defTabSz="457200" rtl="0" eaLnBrk="1" latinLnBrk="0" hangingPunct="1">
      <a:defRPr kern="1200">
        <a:solidFill>
          <a:schemeClr val="bg1"/>
        </a:solidFill>
        <a:latin typeface="Arial" charset="0"/>
        <a:ea typeface="Microsoft YaHei" charset="0"/>
        <a:cs typeface="Microsoft YaHei" charset="0"/>
      </a:defRPr>
    </a:lvl7pPr>
    <a:lvl8pPr marL="3200400" algn="l" defTabSz="457200" rtl="0" eaLnBrk="1" latinLnBrk="0" hangingPunct="1">
      <a:defRPr kern="1200">
        <a:solidFill>
          <a:schemeClr val="bg1"/>
        </a:solidFill>
        <a:latin typeface="Arial" charset="0"/>
        <a:ea typeface="Microsoft YaHei" charset="0"/>
        <a:cs typeface="Microsoft YaHei" charset="0"/>
      </a:defRPr>
    </a:lvl8pPr>
    <a:lvl9pPr marL="3657600" algn="l" defTabSz="457200" rtl="0" eaLnBrk="1" latinLnBrk="0" hangingPunct="1">
      <a:defRPr kern="1200">
        <a:solidFill>
          <a:schemeClr val="bg1"/>
        </a:solidFill>
        <a:latin typeface="Arial" charset="0"/>
        <a:ea typeface="Microsoft YaHei" charset="0"/>
        <a:cs typeface="Microsoft YaHei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1152">
          <p15:clr>
            <a:srgbClr val="A4A3A4"/>
          </p15:clr>
        </p15:guide>
        <p15:guide id="3" orient="horz" pos="4080">
          <p15:clr>
            <a:srgbClr val="A4A3A4"/>
          </p15:clr>
        </p15:guide>
        <p15:guide id="4" orient="horz" pos="144">
          <p15:clr>
            <a:srgbClr val="A4A3A4"/>
          </p15:clr>
        </p15:guide>
        <p15:guide id="5" pos="288">
          <p15:clr>
            <a:srgbClr val="A4A3A4"/>
          </p15:clr>
        </p15:guide>
        <p15:guide id="6" pos="2880">
          <p15:clr>
            <a:srgbClr val="A4A3A4"/>
          </p15:clr>
        </p15:guide>
        <p15:guide id="7" pos="547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CC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485" autoAdjust="0"/>
    <p:restoredTop sz="94660"/>
  </p:normalViewPr>
  <p:slideViewPr>
    <p:cSldViewPr showGuides="1">
      <p:cViewPr varScale="1">
        <p:scale>
          <a:sx n="72" d="100"/>
          <a:sy n="72" d="100"/>
        </p:scale>
        <p:origin x="408" y="60"/>
      </p:cViewPr>
      <p:guideLst>
        <p:guide orient="horz" pos="2160"/>
        <p:guide orient="horz" pos="1152"/>
        <p:guide orient="horz" pos="4080"/>
        <p:guide orient="horz" pos="144"/>
        <p:guide pos="288"/>
        <p:guide pos="2880"/>
        <p:guide pos="5472"/>
      </p:guideLst>
    </p:cSldViewPr>
  </p:slideViewPr>
  <p:outlineViewPr>
    <p:cViewPr>
      <p:scale>
        <a:sx n="25" d="100"/>
        <a:sy n="25" d="1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howGuides="1"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97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notesMaster" Target="notesMasters/notesMaster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AutoShape 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ea typeface="Arial"/>
              <a:cs typeface="Arial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2970213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SzPct val="45000"/>
              <a:buFont typeface="Wingdings" charset="2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200" dirty="0">
                <a:solidFill>
                  <a:srgbClr val="000000"/>
                </a:solidFill>
                <a:latin typeface="Arial"/>
                <a:ea typeface="Arial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3886200" y="0"/>
            <a:ext cx="2970213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buSzPct val="45000"/>
              <a:buFont typeface="Wingdings" charset="2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200" dirty="0">
                <a:solidFill>
                  <a:srgbClr val="000000"/>
                </a:solidFill>
                <a:latin typeface="Arial"/>
                <a:ea typeface="Arial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8853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0413" cy="342741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914400" y="4343400"/>
            <a:ext cx="5027613" cy="411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 dirty="0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0" y="8686800"/>
            <a:ext cx="2970213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buSzPct val="45000"/>
              <a:buFont typeface="Wingdings" charset="2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200" dirty="0">
                <a:solidFill>
                  <a:srgbClr val="000000"/>
                </a:solidFill>
                <a:latin typeface="Arial"/>
                <a:ea typeface="Arial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886200" y="8686800"/>
            <a:ext cx="2970213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buSzPct val="45000"/>
              <a:buFont typeface="Wingdings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cs typeface="Arial" charset="0"/>
              </a:defRPr>
            </a:lvl1pPr>
          </a:lstStyle>
          <a:p>
            <a:fld id="{A61334F4-25D8-7D4C-B9FB-9B9D8E84179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3568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Arial"/>
        <a:ea typeface="ＭＳ Ｐゴシック" charset="0"/>
        <a:cs typeface="Arial" charset="0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pitchFamily="16" charset="0"/>
        <a:ea typeface="ＭＳ Ｐゴシック" charset="0"/>
        <a:cs typeface="ＭＳ Ｐゴシック" charset="0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pitchFamily="16" charset="0"/>
        <a:ea typeface="ＭＳ Ｐゴシック" charset="0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pitchFamily="16" charset="0"/>
        <a:ea typeface="ＭＳ Ｐゴシック" charset="0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pitchFamily="16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585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9pPr>
          </a:lstStyle>
          <a:p>
            <a:pPr algn="r" eaLnBrk="1" hangingPunct="1">
              <a:buSzPct val="45000"/>
              <a:buFont typeface="Wingdings" charset="0"/>
              <a:buNone/>
            </a:pPr>
            <a:fld id="{AC0BFDF1-686E-5648-863E-D2BBAF38FB93}" type="slidenum">
              <a:rPr lang="en-US" sz="1200">
                <a:solidFill>
                  <a:srgbClr val="000000"/>
                </a:solidFill>
                <a:cs typeface="Arial" charset="0"/>
              </a:rPr>
              <a:pPr algn="r" eaLnBrk="1" hangingPunct="1">
                <a:buSzPct val="45000"/>
                <a:buFont typeface="Wingdings" charset="0"/>
                <a:buNone/>
              </a:pPr>
              <a:t>1</a:t>
            </a:fld>
            <a:endParaRPr lang="en-US" sz="12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512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12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531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9pPr>
          </a:lstStyle>
          <a:p>
            <a:pPr algn="r" eaLnBrk="1" hangingPunct="1">
              <a:buSzPct val="45000"/>
              <a:buFont typeface="Wingdings" charset="0"/>
              <a:buNone/>
            </a:pPr>
            <a:fld id="{A001BFC5-C281-9845-A29B-511BEAA82A5E}" type="slidenum">
              <a:rPr lang="en-US" sz="1200">
                <a:solidFill>
                  <a:srgbClr val="000000"/>
                </a:solidFill>
                <a:cs typeface="Arial" charset="0"/>
              </a:rPr>
              <a:pPr algn="r" eaLnBrk="1" hangingPunct="1">
                <a:buSzPct val="45000"/>
                <a:buFont typeface="Wingdings" charset="0"/>
                <a:buNone/>
              </a:pPr>
              <a:t>11</a:t>
            </a:fld>
            <a:endParaRPr lang="en-US" sz="12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457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458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736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9pPr>
          </a:lstStyle>
          <a:p>
            <a:pPr algn="r" eaLnBrk="1" hangingPunct="1">
              <a:buSzPct val="45000"/>
              <a:buFont typeface="Wingdings" charset="0"/>
              <a:buNone/>
            </a:pPr>
            <a:fld id="{CBC7769F-01DB-B441-8FEC-879ED315496D}" type="slidenum">
              <a:rPr lang="en-US" sz="1200">
                <a:solidFill>
                  <a:srgbClr val="000000"/>
                </a:solidFill>
                <a:cs typeface="Arial" charset="0"/>
              </a:rPr>
              <a:pPr algn="r" eaLnBrk="1" hangingPunct="1">
                <a:buSzPct val="45000"/>
                <a:buFont typeface="Wingdings" charset="0"/>
                <a:buNone/>
              </a:pPr>
              <a:t>12</a:t>
            </a:fld>
            <a:endParaRPr lang="en-US" sz="12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662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662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941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9pPr>
          </a:lstStyle>
          <a:p>
            <a:pPr algn="r" eaLnBrk="1" hangingPunct="1">
              <a:buSzPct val="45000"/>
              <a:buFont typeface="Wingdings" charset="0"/>
              <a:buNone/>
            </a:pPr>
            <a:fld id="{FEA14937-4288-C544-BB96-9D98D8294652}" type="slidenum">
              <a:rPr lang="en-US" sz="1200">
                <a:solidFill>
                  <a:srgbClr val="000000"/>
                </a:solidFill>
                <a:cs typeface="Arial" charset="0"/>
              </a:rPr>
              <a:pPr algn="r" eaLnBrk="1" hangingPunct="1">
                <a:buSzPct val="45000"/>
                <a:buFont typeface="Wingdings" charset="0"/>
                <a:buNone/>
              </a:pPr>
              <a:t>13</a:t>
            </a:fld>
            <a:endParaRPr lang="en-US" sz="12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867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867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145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9pPr>
          </a:lstStyle>
          <a:p>
            <a:pPr algn="r" eaLnBrk="1" hangingPunct="1">
              <a:buSzPct val="45000"/>
              <a:buFont typeface="Wingdings" charset="0"/>
              <a:buNone/>
            </a:pPr>
            <a:fld id="{C37CE4F0-DA6B-224A-BAD4-ED31756AB240}" type="slidenum">
              <a:rPr lang="en-US" sz="1200">
                <a:solidFill>
                  <a:srgbClr val="000000"/>
                </a:solidFill>
                <a:cs typeface="Arial" charset="0"/>
              </a:rPr>
              <a:pPr algn="r" eaLnBrk="1" hangingPunct="1">
                <a:buSzPct val="45000"/>
                <a:buFont typeface="Wingdings" charset="0"/>
                <a:buNone/>
              </a:pPr>
              <a:t>14</a:t>
            </a:fld>
            <a:endParaRPr lang="en-US" sz="12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072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072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350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9pPr>
          </a:lstStyle>
          <a:p>
            <a:pPr algn="r" eaLnBrk="1" hangingPunct="1">
              <a:buSzPct val="45000"/>
              <a:buFont typeface="Wingdings" charset="0"/>
              <a:buNone/>
            </a:pPr>
            <a:fld id="{475B51EC-4453-3E49-A72C-91E6D937B0AC}" type="slidenum">
              <a:rPr lang="en-US" sz="1200">
                <a:solidFill>
                  <a:srgbClr val="000000"/>
                </a:solidFill>
                <a:cs typeface="Arial" charset="0"/>
              </a:rPr>
              <a:pPr algn="r" eaLnBrk="1" hangingPunct="1">
                <a:buSzPct val="45000"/>
                <a:buFont typeface="Wingdings" charset="0"/>
                <a:buNone/>
              </a:pPr>
              <a:t>15</a:t>
            </a:fld>
            <a:endParaRPr lang="en-US" sz="12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277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2772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ts val="45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145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9pPr>
          </a:lstStyle>
          <a:p>
            <a:pPr algn="r" eaLnBrk="1" hangingPunct="1">
              <a:buSzPct val="45000"/>
              <a:buFont typeface="Wingdings" charset="0"/>
              <a:buNone/>
            </a:pPr>
            <a:fld id="{C37CE4F0-DA6B-224A-BAD4-ED31756AB240}" type="slidenum">
              <a:rPr lang="en-US" sz="1200">
                <a:solidFill>
                  <a:srgbClr val="000000"/>
                </a:solidFill>
                <a:cs typeface="Arial" charset="0"/>
              </a:rPr>
              <a:pPr algn="r" eaLnBrk="1" hangingPunct="1">
                <a:buSzPct val="45000"/>
                <a:buFont typeface="Wingdings" charset="0"/>
                <a:buNone/>
              </a:pPr>
              <a:t>16</a:t>
            </a:fld>
            <a:endParaRPr lang="en-US" sz="12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072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072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760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9pPr>
          </a:lstStyle>
          <a:p>
            <a:pPr algn="r" eaLnBrk="1" hangingPunct="1">
              <a:buSzPct val="45000"/>
              <a:buFont typeface="Wingdings" charset="0"/>
              <a:buNone/>
            </a:pPr>
            <a:fld id="{64516CBA-CD7D-5642-A8E3-00092D282A29}" type="slidenum">
              <a:rPr lang="en-US" sz="1200">
                <a:solidFill>
                  <a:srgbClr val="000000"/>
                </a:solidFill>
                <a:cs typeface="Arial" charset="0"/>
              </a:rPr>
              <a:pPr algn="r" eaLnBrk="1" hangingPunct="1">
                <a:buSzPct val="45000"/>
                <a:buFont typeface="Wingdings" charset="0"/>
                <a:buNone/>
              </a:pPr>
              <a:t>17</a:t>
            </a:fld>
            <a:endParaRPr lang="en-US" sz="12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686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6868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ts val="45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965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9pPr>
          </a:lstStyle>
          <a:p>
            <a:pPr algn="r" eaLnBrk="1" hangingPunct="1">
              <a:buSzPct val="45000"/>
              <a:buFont typeface="Wingdings" charset="0"/>
              <a:buNone/>
            </a:pPr>
            <a:fld id="{6091FC27-8A5E-7C44-B83B-00FB03F31607}" type="slidenum">
              <a:rPr lang="en-US" sz="1200">
                <a:solidFill>
                  <a:srgbClr val="000000"/>
                </a:solidFill>
                <a:cs typeface="Arial" charset="0"/>
              </a:rPr>
              <a:pPr algn="r" eaLnBrk="1" hangingPunct="1">
                <a:buSzPct val="45000"/>
                <a:buFont typeface="Wingdings" charset="0"/>
                <a:buNone/>
              </a:pPr>
              <a:t>18</a:t>
            </a:fld>
            <a:endParaRPr lang="en-US" sz="12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891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891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169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9pPr>
          </a:lstStyle>
          <a:p>
            <a:pPr algn="r" eaLnBrk="1" hangingPunct="1">
              <a:buSzPct val="45000"/>
              <a:buFont typeface="Wingdings" charset="0"/>
              <a:buNone/>
            </a:pPr>
            <a:fld id="{4F45EF6C-B1B5-7046-BB7E-9DBC6D3BECE2}" type="slidenum">
              <a:rPr lang="en-US" sz="1200">
                <a:solidFill>
                  <a:srgbClr val="000000"/>
                </a:solidFill>
                <a:cs typeface="Arial" charset="0"/>
              </a:rPr>
              <a:pPr algn="r" eaLnBrk="1" hangingPunct="1">
                <a:buSzPct val="45000"/>
                <a:buFont typeface="Wingdings" charset="0"/>
                <a:buNone/>
              </a:pPr>
              <a:t>19</a:t>
            </a:fld>
            <a:endParaRPr lang="en-US" sz="12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4096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096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374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9pPr>
          </a:lstStyle>
          <a:p>
            <a:pPr algn="r" eaLnBrk="1" hangingPunct="1">
              <a:buSzPct val="45000"/>
              <a:buFont typeface="Wingdings" charset="0"/>
              <a:buNone/>
            </a:pPr>
            <a:fld id="{63276EA0-9327-324F-93AC-FAB443B09A60}" type="slidenum">
              <a:rPr lang="en-US" sz="1200">
                <a:solidFill>
                  <a:srgbClr val="000000"/>
                </a:solidFill>
                <a:cs typeface="Arial" charset="0"/>
              </a:rPr>
              <a:pPr algn="r" eaLnBrk="1" hangingPunct="1">
                <a:buSzPct val="45000"/>
                <a:buFont typeface="Wingdings" charset="0"/>
                <a:buNone/>
              </a:pPr>
              <a:t>20</a:t>
            </a:fld>
            <a:endParaRPr lang="en-US" sz="12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4301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3012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ts val="45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99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9pPr>
          </a:lstStyle>
          <a:p>
            <a:pPr algn="r" eaLnBrk="1" hangingPunct="1">
              <a:buSzPct val="45000"/>
              <a:buFont typeface="Wingdings" charset="0"/>
              <a:buNone/>
            </a:pPr>
            <a:fld id="{42434154-8407-6242-919B-8595F1902324}" type="slidenum">
              <a:rPr lang="en-US" sz="1200">
                <a:solidFill>
                  <a:srgbClr val="000000"/>
                </a:solidFill>
                <a:cs typeface="Arial" charset="0"/>
              </a:rPr>
              <a:pPr algn="r" eaLnBrk="1" hangingPunct="1">
                <a:buSzPct val="45000"/>
                <a:buFont typeface="Wingdings" charset="0"/>
                <a:buNone/>
              </a:pPr>
              <a:t>2</a:t>
            </a:fld>
            <a:endParaRPr lang="en-US" sz="12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921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22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579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9pPr>
          </a:lstStyle>
          <a:p>
            <a:pPr algn="r" eaLnBrk="1" hangingPunct="1">
              <a:buSzPct val="45000"/>
              <a:buFont typeface="Wingdings" charset="0"/>
              <a:buNone/>
            </a:pPr>
            <a:fld id="{78F84DEF-DEC8-854B-8136-1E7636E4083E}" type="slidenum">
              <a:rPr lang="en-US" sz="1200">
                <a:solidFill>
                  <a:srgbClr val="000000"/>
                </a:solidFill>
                <a:cs typeface="Arial" charset="0"/>
              </a:rPr>
              <a:pPr algn="r" eaLnBrk="1" hangingPunct="1">
                <a:buSzPct val="45000"/>
                <a:buFont typeface="Wingdings" charset="0"/>
                <a:buNone/>
              </a:pPr>
              <a:t>21</a:t>
            </a:fld>
            <a:endParaRPr lang="en-US" sz="12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4505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506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78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9pPr>
          </a:lstStyle>
          <a:p>
            <a:pPr algn="r" eaLnBrk="1" hangingPunct="1">
              <a:buSzPct val="45000"/>
              <a:buFont typeface="Wingdings" charset="0"/>
              <a:buNone/>
            </a:pPr>
            <a:fld id="{338BD0D9-2F22-0B48-A775-3B0076F563AC}" type="slidenum">
              <a:rPr lang="en-US" sz="1200">
                <a:solidFill>
                  <a:srgbClr val="000000"/>
                </a:solidFill>
                <a:cs typeface="Arial" charset="0"/>
              </a:rPr>
              <a:pPr algn="r" eaLnBrk="1" hangingPunct="1">
                <a:buSzPct val="45000"/>
                <a:buFont typeface="Wingdings" charset="0"/>
                <a:buNone/>
              </a:pPr>
              <a:t>22</a:t>
            </a:fld>
            <a:endParaRPr lang="en-US" sz="12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4710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7108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ts val="45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989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9pPr>
          </a:lstStyle>
          <a:p>
            <a:pPr algn="r" eaLnBrk="1" hangingPunct="1">
              <a:buSzPct val="45000"/>
              <a:buFont typeface="Wingdings" charset="0"/>
              <a:buNone/>
            </a:pPr>
            <a:fld id="{659E53B2-155D-D440-87AB-A4B500780F72}" type="slidenum">
              <a:rPr lang="en-US" sz="1200">
                <a:solidFill>
                  <a:srgbClr val="000000"/>
                </a:solidFill>
                <a:cs typeface="Arial" charset="0"/>
              </a:rPr>
              <a:pPr algn="r" eaLnBrk="1" hangingPunct="1">
                <a:buSzPct val="45000"/>
                <a:buFont typeface="Wingdings" charset="0"/>
                <a:buNone/>
              </a:pPr>
              <a:t>23</a:t>
            </a:fld>
            <a:endParaRPr lang="en-US" sz="12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4915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9156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ts val="45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193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9pPr>
          </a:lstStyle>
          <a:p>
            <a:pPr algn="r" eaLnBrk="1" hangingPunct="1">
              <a:buSzPct val="45000"/>
              <a:buFont typeface="Wingdings" charset="0"/>
              <a:buNone/>
            </a:pPr>
            <a:fld id="{7F8DCD19-6C20-5E48-98CB-8555212C1344}" type="slidenum">
              <a:rPr lang="en-US" sz="1200">
                <a:solidFill>
                  <a:srgbClr val="000000"/>
                </a:solidFill>
                <a:cs typeface="Arial" charset="0"/>
              </a:rPr>
              <a:pPr algn="r" eaLnBrk="1" hangingPunct="1">
                <a:buSzPct val="45000"/>
                <a:buFont typeface="Wingdings" charset="0"/>
                <a:buNone/>
              </a:pPr>
              <a:t>24</a:t>
            </a:fld>
            <a:endParaRPr lang="en-US" sz="12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5120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120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398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9pPr>
          </a:lstStyle>
          <a:p>
            <a:pPr algn="r" eaLnBrk="1" hangingPunct="1">
              <a:buSzPct val="45000"/>
              <a:buFont typeface="Wingdings" charset="0"/>
              <a:buNone/>
            </a:pPr>
            <a:fld id="{8F84A8B8-8714-F345-8E64-C3ED12B65206}" type="slidenum">
              <a:rPr lang="en-US" sz="1200">
                <a:solidFill>
                  <a:srgbClr val="000000"/>
                </a:solidFill>
                <a:cs typeface="Arial" charset="0"/>
              </a:rPr>
              <a:pPr algn="r" eaLnBrk="1" hangingPunct="1">
                <a:buSzPct val="45000"/>
                <a:buFont typeface="Wingdings" charset="0"/>
                <a:buNone/>
              </a:pPr>
              <a:t>25</a:t>
            </a:fld>
            <a:endParaRPr lang="en-US" sz="12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5325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325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603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9pPr>
          </a:lstStyle>
          <a:p>
            <a:pPr algn="r" eaLnBrk="1" hangingPunct="1">
              <a:buSzPct val="45000"/>
              <a:buFont typeface="Wingdings" charset="0"/>
              <a:buNone/>
            </a:pPr>
            <a:fld id="{96AE0B91-3132-C54B-BE6B-5F071BDF66D6}" type="slidenum">
              <a:rPr lang="en-US" sz="1200">
                <a:solidFill>
                  <a:srgbClr val="000000"/>
                </a:solidFill>
                <a:cs typeface="Arial" charset="0"/>
              </a:rPr>
              <a:pPr algn="r" eaLnBrk="1" hangingPunct="1">
                <a:buSzPct val="45000"/>
                <a:buFont typeface="Wingdings" charset="0"/>
                <a:buNone/>
              </a:pPr>
              <a:t>26</a:t>
            </a:fld>
            <a:endParaRPr lang="en-US" sz="12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5529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530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808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9pPr>
          </a:lstStyle>
          <a:p>
            <a:pPr algn="r" eaLnBrk="1" hangingPunct="1">
              <a:buSzPct val="45000"/>
              <a:buFont typeface="Wingdings" charset="0"/>
              <a:buNone/>
            </a:pPr>
            <a:fld id="{AE2B4C80-3D3B-9F48-A99E-A70222DDBE74}" type="slidenum">
              <a:rPr lang="en-US" sz="1200">
                <a:solidFill>
                  <a:srgbClr val="000000"/>
                </a:solidFill>
                <a:cs typeface="Arial" charset="0"/>
              </a:rPr>
              <a:pPr algn="r" eaLnBrk="1" hangingPunct="1">
                <a:buSzPct val="45000"/>
                <a:buFont typeface="Wingdings" charset="0"/>
                <a:buNone/>
              </a:pPr>
              <a:t>27</a:t>
            </a:fld>
            <a:endParaRPr lang="en-US" sz="12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5734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7348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ts val="45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013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9pPr>
          </a:lstStyle>
          <a:p>
            <a:pPr algn="r" eaLnBrk="1" hangingPunct="1">
              <a:buSzPct val="45000"/>
              <a:buFont typeface="Wingdings" charset="0"/>
              <a:buNone/>
            </a:pPr>
            <a:fld id="{7188267E-80B2-BC4C-83CC-3CB063D7BFB9}" type="slidenum">
              <a:rPr lang="en-US" sz="1200">
                <a:solidFill>
                  <a:srgbClr val="000000"/>
                </a:solidFill>
                <a:cs typeface="Arial" charset="0"/>
              </a:rPr>
              <a:pPr algn="r" eaLnBrk="1" hangingPunct="1">
                <a:buSzPct val="45000"/>
                <a:buFont typeface="Wingdings" charset="0"/>
                <a:buNone/>
              </a:pPr>
              <a:t>28</a:t>
            </a:fld>
            <a:endParaRPr lang="en-US" sz="12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5939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939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217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9pPr>
          </a:lstStyle>
          <a:p>
            <a:pPr algn="r" eaLnBrk="1" hangingPunct="1">
              <a:buSzPct val="45000"/>
              <a:buFont typeface="Wingdings" charset="0"/>
              <a:buNone/>
            </a:pPr>
            <a:fld id="{5E0DB363-F0FD-5C49-8CE0-B7E15F42BE9E}" type="slidenum">
              <a:rPr lang="en-US" sz="1200">
                <a:solidFill>
                  <a:srgbClr val="000000"/>
                </a:solidFill>
                <a:cs typeface="Arial" charset="0"/>
              </a:rPr>
              <a:pPr algn="r" eaLnBrk="1" hangingPunct="1">
                <a:buSzPct val="45000"/>
                <a:buFont typeface="Wingdings" charset="0"/>
                <a:buNone/>
              </a:pPr>
              <a:t>29</a:t>
            </a:fld>
            <a:endParaRPr lang="en-US" sz="12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614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422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9pPr>
          </a:lstStyle>
          <a:p>
            <a:pPr algn="r" eaLnBrk="1" hangingPunct="1">
              <a:buSzPct val="45000"/>
              <a:buFont typeface="Wingdings" charset="0"/>
              <a:buNone/>
            </a:pPr>
            <a:fld id="{C1B675FE-FBEE-D649-AF2B-1E856F470CD3}" type="slidenum">
              <a:rPr lang="en-US" sz="1200">
                <a:solidFill>
                  <a:srgbClr val="000000"/>
                </a:solidFill>
                <a:cs typeface="Arial" charset="0"/>
              </a:rPr>
              <a:pPr algn="r" eaLnBrk="1" hangingPunct="1">
                <a:buSzPct val="45000"/>
                <a:buFont typeface="Wingdings" charset="0"/>
                <a:buNone/>
              </a:pPr>
              <a:t>30</a:t>
            </a:fld>
            <a:endParaRPr lang="en-US" sz="12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6349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349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99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9pPr>
          </a:lstStyle>
          <a:p>
            <a:pPr algn="r" eaLnBrk="1" hangingPunct="1">
              <a:buSzPct val="45000"/>
              <a:buFont typeface="Wingdings" charset="0"/>
              <a:buNone/>
            </a:pPr>
            <a:fld id="{42434154-8407-6242-919B-8595F1902324}" type="slidenum">
              <a:rPr lang="en-US" sz="1200">
                <a:solidFill>
                  <a:srgbClr val="000000"/>
                </a:solidFill>
                <a:cs typeface="Arial" charset="0"/>
              </a:rPr>
              <a:pPr algn="r" eaLnBrk="1" hangingPunct="1">
                <a:buSzPct val="45000"/>
                <a:buFont typeface="Wingdings" charset="0"/>
                <a:buNone/>
              </a:pPr>
              <a:t>3</a:t>
            </a:fld>
            <a:endParaRPr lang="en-US" sz="12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921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22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627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9pPr>
          </a:lstStyle>
          <a:p>
            <a:pPr algn="r" eaLnBrk="1" hangingPunct="1">
              <a:buSzPct val="45000"/>
              <a:buFont typeface="Wingdings" charset="0"/>
              <a:buNone/>
            </a:pPr>
            <a:fld id="{2C99F8A1-5FF0-C542-9AB5-6372F3674E08}" type="slidenum">
              <a:rPr lang="en-US" sz="1200">
                <a:solidFill>
                  <a:srgbClr val="000000"/>
                </a:solidFill>
                <a:cs typeface="Arial" charset="0"/>
              </a:rPr>
              <a:pPr algn="r" eaLnBrk="1" hangingPunct="1">
                <a:buSzPct val="45000"/>
                <a:buFont typeface="Wingdings" charset="0"/>
                <a:buNone/>
              </a:pPr>
              <a:t>31</a:t>
            </a:fld>
            <a:endParaRPr lang="en-US" sz="12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6553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554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832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9pPr>
          </a:lstStyle>
          <a:p>
            <a:pPr algn="r" eaLnBrk="1" hangingPunct="1">
              <a:buSzPct val="45000"/>
              <a:buFont typeface="Wingdings" charset="0"/>
              <a:buNone/>
            </a:pPr>
            <a:fld id="{8FCC2B1A-C560-B047-8688-7905570F5019}" type="slidenum">
              <a:rPr lang="en-US" sz="1200">
                <a:solidFill>
                  <a:srgbClr val="000000"/>
                </a:solidFill>
                <a:cs typeface="Arial" charset="0"/>
              </a:rPr>
              <a:pPr algn="r" eaLnBrk="1" hangingPunct="1">
                <a:buSzPct val="45000"/>
                <a:buFont typeface="Wingdings" charset="0"/>
                <a:buNone/>
              </a:pPr>
              <a:t>32</a:t>
            </a:fld>
            <a:endParaRPr lang="en-US" sz="12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6758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758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037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9pPr>
          </a:lstStyle>
          <a:p>
            <a:pPr algn="r" eaLnBrk="1" hangingPunct="1">
              <a:buSzPct val="45000"/>
              <a:buFont typeface="Wingdings" charset="0"/>
              <a:buNone/>
            </a:pPr>
            <a:fld id="{AE63886A-0DE4-D643-AF02-CBDEBFE66231}" type="slidenum">
              <a:rPr lang="en-US" sz="1200">
                <a:solidFill>
                  <a:srgbClr val="000000"/>
                </a:solidFill>
                <a:cs typeface="Arial" charset="0"/>
              </a:rPr>
              <a:pPr algn="r" eaLnBrk="1" hangingPunct="1">
                <a:buSzPct val="45000"/>
                <a:buFont typeface="Wingdings" charset="0"/>
                <a:buNone/>
              </a:pPr>
              <a:t>33</a:t>
            </a:fld>
            <a:endParaRPr lang="en-US" sz="12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6963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963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241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9pPr>
          </a:lstStyle>
          <a:p>
            <a:pPr algn="r" eaLnBrk="1" hangingPunct="1">
              <a:buSzPct val="45000"/>
              <a:buFont typeface="Wingdings" charset="0"/>
              <a:buNone/>
            </a:pPr>
            <a:fld id="{E6794BD7-7B34-EA46-9AD8-B219073EA3F7}" type="slidenum">
              <a:rPr lang="en-US" sz="1200">
                <a:solidFill>
                  <a:srgbClr val="000000"/>
                </a:solidFill>
                <a:cs typeface="Arial" charset="0"/>
              </a:rPr>
              <a:pPr algn="r" eaLnBrk="1" hangingPunct="1">
                <a:buSzPct val="45000"/>
                <a:buFont typeface="Wingdings" charset="0"/>
                <a:buNone/>
              </a:pPr>
              <a:t>34</a:t>
            </a:fld>
            <a:endParaRPr lang="en-US" sz="12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7168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168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446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9pPr>
          </a:lstStyle>
          <a:p>
            <a:pPr algn="r" eaLnBrk="1" hangingPunct="1">
              <a:buSzPct val="45000"/>
              <a:buFont typeface="Wingdings" charset="0"/>
              <a:buNone/>
            </a:pPr>
            <a:fld id="{1208E8B8-1370-A24F-894D-3016253D9F4F}" type="slidenum">
              <a:rPr lang="en-US" sz="1200">
                <a:solidFill>
                  <a:srgbClr val="000000"/>
                </a:solidFill>
                <a:cs typeface="Arial" charset="0"/>
              </a:rPr>
              <a:pPr algn="r" eaLnBrk="1" hangingPunct="1">
                <a:buSzPct val="45000"/>
                <a:buFont typeface="Wingdings" charset="0"/>
                <a:buNone/>
              </a:pPr>
              <a:t>35</a:t>
            </a:fld>
            <a:endParaRPr lang="en-US" sz="12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7373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373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651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9pPr>
          </a:lstStyle>
          <a:p>
            <a:pPr algn="r" eaLnBrk="1" hangingPunct="1">
              <a:buSzPct val="45000"/>
              <a:buFont typeface="Wingdings" charset="0"/>
              <a:buNone/>
            </a:pPr>
            <a:fld id="{C3F7CBFF-50E0-D84F-85F4-FA37E462D90C}" type="slidenum">
              <a:rPr lang="en-US" sz="1200">
                <a:solidFill>
                  <a:srgbClr val="000000"/>
                </a:solidFill>
                <a:cs typeface="Arial" charset="0"/>
              </a:rPr>
              <a:pPr algn="r" eaLnBrk="1" hangingPunct="1">
                <a:buSzPct val="45000"/>
                <a:buFont typeface="Wingdings" charset="0"/>
                <a:buNone/>
              </a:pPr>
              <a:t>36</a:t>
            </a:fld>
            <a:endParaRPr lang="en-US" sz="12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7577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578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856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9pPr>
          </a:lstStyle>
          <a:p>
            <a:pPr algn="r" eaLnBrk="1" hangingPunct="1">
              <a:buSzPct val="45000"/>
              <a:buFont typeface="Wingdings" charset="0"/>
              <a:buNone/>
            </a:pPr>
            <a:fld id="{947DB9AC-601F-614A-A0E8-D68B44D51501}" type="slidenum">
              <a:rPr lang="en-US" sz="1200">
                <a:solidFill>
                  <a:srgbClr val="000000"/>
                </a:solidFill>
                <a:cs typeface="Arial" charset="0"/>
              </a:rPr>
              <a:pPr algn="r" eaLnBrk="1" hangingPunct="1">
                <a:buSzPct val="45000"/>
                <a:buFont typeface="Wingdings" charset="0"/>
                <a:buNone/>
              </a:pPr>
              <a:t>37</a:t>
            </a:fld>
            <a:endParaRPr lang="en-US" sz="12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7782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7828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ts val="45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061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9pPr>
          </a:lstStyle>
          <a:p>
            <a:pPr algn="r" eaLnBrk="1" hangingPunct="1">
              <a:buSzPct val="45000"/>
              <a:buFont typeface="Wingdings" charset="0"/>
              <a:buNone/>
            </a:pPr>
            <a:fld id="{8B80BEA2-3C65-0E4D-81A8-66D23661698C}" type="slidenum">
              <a:rPr lang="en-US" sz="1200">
                <a:solidFill>
                  <a:srgbClr val="000000"/>
                </a:solidFill>
                <a:cs typeface="Arial" charset="0"/>
              </a:rPr>
              <a:pPr algn="r" eaLnBrk="1" hangingPunct="1">
                <a:buSzPct val="45000"/>
                <a:buFont typeface="Wingdings" charset="0"/>
                <a:buNone/>
              </a:pPr>
              <a:t>38</a:t>
            </a:fld>
            <a:endParaRPr lang="en-US" sz="12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7987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987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265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9pPr>
          </a:lstStyle>
          <a:p>
            <a:pPr algn="r" eaLnBrk="1" hangingPunct="1">
              <a:buSzPct val="45000"/>
              <a:buFont typeface="Wingdings" charset="0"/>
              <a:buNone/>
            </a:pPr>
            <a:fld id="{8BEE0D99-E549-8F40-8977-7AF15F7166A6}" type="slidenum">
              <a:rPr lang="en-US" sz="1200">
                <a:solidFill>
                  <a:srgbClr val="000000"/>
                </a:solidFill>
                <a:cs typeface="Arial" charset="0"/>
              </a:rPr>
              <a:pPr algn="r" eaLnBrk="1" hangingPunct="1">
                <a:buSzPct val="45000"/>
                <a:buFont typeface="Wingdings" charset="0"/>
                <a:buNone/>
              </a:pPr>
              <a:t>39</a:t>
            </a:fld>
            <a:endParaRPr lang="en-US" sz="12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8192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192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470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9pPr>
          </a:lstStyle>
          <a:p>
            <a:pPr algn="r" eaLnBrk="1" hangingPunct="1">
              <a:buSzPct val="45000"/>
              <a:buFont typeface="Wingdings" charset="0"/>
              <a:buNone/>
            </a:pPr>
            <a:fld id="{CF5E9FDF-DC82-204B-9FA3-B3345A6801F8}" type="slidenum">
              <a:rPr lang="en-US" sz="1200">
                <a:solidFill>
                  <a:srgbClr val="000000"/>
                </a:solidFill>
                <a:cs typeface="Arial" charset="0"/>
              </a:rPr>
              <a:pPr algn="r" eaLnBrk="1" hangingPunct="1">
                <a:buSzPct val="45000"/>
                <a:buFont typeface="Wingdings" charset="0"/>
                <a:buNone/>
              </a:pPr>
              <a:t>40</a:t>
            </a:fld>
            <a:endParaRPr lang="en-US" sz="12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8397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397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00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9pPr>
          </a:lstStyle>
          <a:p>
            <a:pPr algn="r" eaLnBrk="1" hangingPunct="1">
              <a:buSzPct val="45000"/>
              <a:buFont typeface="Wingdings" charset="0"/>
              <a:buNone/>
            </a:pPr>
            <a:fld id="{03588526-AB66-2A40-86BF-F78D2676CED5}" type="slidenum">
              <a:rPr lang="en-US" sz="1200">
                <a:solidFill>
                  <a:srgbClr val="000000"/>
                </a:solidFill>
                <a:cs typeface="Arial" charset="0"/>
              </a:rPr>
              <a:pPr algn="r" eaLnBrk="1" hangingPunct="1">
                <a:buSzPct val="45000"/>
                <a:buFont typeface="Wingdings" charset="0"/>
                <a:buNone/>
              </a:pPr>
              <a:t>4</a:t>
            </a:fld>
            <a:endParaRPr lang="en-US" sz="12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126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126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67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9pPr>
          </a:lstStyle>
          <a:p>
            <a:pPr algn="r" eaLnBrk="1" hangingPunct="1">
              <a:buSzPct val="45000"/>
              <a:buFont typeface="Wingdings" charset="0"/>
              <a:buNone/>
            </a:pPr>
            <a:fld id="{C1446BFC-3D9D-D245-A0EF-217866642D2E}" type="slidenum">
              <a:rPr lang="en-US" sz="1200">
                <a:solidFill>
                  <a:srgbClr val="000000"/>
                </a:solidFill>
                <a:cs typeface="Arial" charset="0"/>
              </a:rPr>
              <a:pPr algn="r" eaLnBrk="1" hangingPunct="1">
                <a:buSzPct val="45000"/>
                <a:buFont typeface="Wingdings" charset="0"/>
                <a:buNone/>
              </a:pPr>
              <a:t>41</a:t>
            </a:fld>
            <a:endParaRPr lang="en-US" sz="12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8601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602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880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9pPr>
          </a:lstStyle>
          <a:p>
            <a:pPr algn="r" eaLnBrk="1" hangingPunct="1">
              <a:buSzPct val="45000"/>
              <a:buFont typeface="Wingdings" charset="0"/>
              <a:buNone/>
            </a:pPr>
            <a:fld id="{68C4A524-8995-C749-8CEB-9B6916736E2E}" type="slidenum">
              <a:rPr lang="en-US" sz="1200">
                <a:solidFill>
                  <a:srgbClr val="000000"/>
                </a:solidFill>
                <a:cs typeface="Arial" charset="0"/>
              </a:rPr>
              <a:pPr algn="r" eaLnBrk="1" hangingPunct="1">
                <a:buSzPct val="45000"/>
                <a:buFont typeface="Wingdings" charset="0"/>
                <a:buNone/>
              </a:pPr>
              <a:t>42</a:t>
            </a:fld>
            <a:endParaRPr lang="en-US" sz="12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8806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806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085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9pPr>
          </a:lstStyle>
          <a:p>
            <a:pPr algn="r" eaLnBrk="1" hangingPunct="1">
              <a:buSzPct val="45000"/>
              <a:buFont typeface="Wingdings" charset="0"/>
              <a:buNone/>
            </a:pPr>
            <a:fld id="{DB1FB9AA-635A-784F-A7B7-DE39F7F768A8}" type="slidenum">
              <a:rPr lang="en-US" sz="1200">
                <a:solidFill>
                  <a:srgbClr val="000000"/>
                </a:solidFill>
                <a:cs typeface="Arial" charset="0"/>
              </a:rPr>
              <a:pPr algn="r" eaLnBrk="1" hangingPunct="1">
                <a:buSzPct val="45000"/>
                <a:buFont typeface="Wingdings" charset="0"/>
                <a:buNone/>
              </a:pPr>
              <a:t>43</a:t>
            </a:fld>
            <a:endParaRPr lang="en-US" sz="12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9011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011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289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9pPr>
          </a:lstStyle>
          <a:p>
            <a:pPr algn="r" eaLnBrk="1" hangingPunct="1">
              <a:buSzPct val="45000"/>
              <a:buFont typeface="Wingdings" charset="0"/>
              <a:buNone/>
            </a:pPr>
            <a:fld id="{40CD39F7-6829-F94D-BD4F-C5F43A37A5FA}" type="slidenum">
              <a:rPr lang="en-US" sz="1200">
                <a:solidFill>
                  <a:srgbClr val="000000"/>
                </a:solidFill>
                <a:cs typeface="Arial" charset="0"/>
              </a:rPr>
              <a:pPr algn="r" eaLnBrk="1" hangingPunct="1">
                <a:buSzPct val="45000"/>
                <a:buFont typeface="Wingdings" charset="0"/>
                <a:buNone/>
              </a:pPr>
              <a:t>44</a:t>
            </a:fld>
            <a:endParaRPr lang="en-US" sz="12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9216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216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494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9pPr>
          </a:lstStyle>
          <a:p>
            <a:pPr algn="r" eaLnBrk="1" hangingPunct="1">
              <a:buSzPct val="45000"/>
              <a:buFont typeface="Wingdings" charset="0"/>
              <a:buNone/>
            </a:pPr>
            <a:fld id="{9F3C0C39-69A1-F344-848E-DF5A189239A2}" type="slidenum">
              <a:rPr lang="en-US" sz="1200">
                <a:solidFill>
                  <a:srgbClr val="000000"/>
                </a:solidFill>
                <a:cs typeface="Arial" charset="0"/>
              </a:rPr>
              <a:pPr algn="r" eaLnBrk="1" hangingPunct="1">
                <a:buSzPct val="45000"/>
                <a:buFont typeface="Wingdings" charset="0"/>
                <a:buNone/>
              </a:pPr>
              <a:t>45</a:t>
            </a:fld>
            <a:endParaRPr lang="en-US" sz="12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9421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421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699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9pPr>
          </a:lstStyle>
          <a:p>
            <a:pPr algn="r" eaLnBrk="1" hangingPunct="1">
              <a:buSzPct val="45000"/>
              <a:buFont typeface="Wingdings" charset="0"/>
              <a:buNone/>
            </a:pPr>
            <a:fld id="{1D62D458-A140-E04D-88D2-7E263CC66CFC}" type="slidenum">
              <a:rPr lang="en-US" sz="1200">
                <a:solidFill>
                  <a:srgbClr val="000000"/>
                </a:solidFill>
                <a:cs typeface="Arial" charset="0"/>
              </a:rPr>
              <a:pPr algn="r" eaLnBrk="1" hangingPunct="1">
                <a:buSzPct val="45000"/>
                <a:buFont typeface="Wingdings" charset="0"/>
                <a:buNone/>
              </a:pPr>
              <a:t>46</a:t>
            </a:fld>
            <a:endParaRPr lang="en-US" sz="12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9625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626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90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9pPr>
          </a:lstStyle>
          <a:p>
            <a:pPr algn="r" eaLnBrk="1" hangingPunct="1">
              <a:buSzPct val="45000"/>
              <a:buFont typeface="Wingdings" charset="0"/>
              <a:buNone/>
            </a:pPr>
            <a:fld id="{B4C0E611-8817-7542-A7A0-6F07134CE364}" type="slidenum">
              <a:rPr lang="en-US" sz="1200">
                <a:solidFill>
                  <a:srgbClr val="000000"/>
                </a:solidFill>
                <a:cs typeface="Arial" charset="0"/>
              </a:rPr>
              <a:pPr algn="r" eaLnBrk="1" hangingPunct="1">
                <a:buSzPct val="45000"/>
                <a:buFont typeface="Wingdings" charset="0"/>
                <a:buNone/>
              </a:pPr>
              <a:t>47</a:t>
            </a:fld>
            <a:endParaRPr lang="en-US" sz="12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9830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830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109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9pPr>
          </a:lstStyle>
          <a:p>
            <a:pPr algn="r" eaLnBrk="1" hangingPunct="1">
              <a:buSzPct val="45000"/>
              <a:buFont typeface="Wingdings" charset="0"/>
              <a:buNone/>
            </a:pPr>
            <a:fld id="{5CC74093-9772-BB48-AD2C-E86169F278B6}" type="slidenum">
              <a:rPr lang="en-US" sz="1200">
                <a:solidFill>
                  <a:srgbClr val="000000"/>
                </a:solidFill>
                <a:cs typeface="Arial" charset="0"/>
              </a:rPr>
              <a:pPr algn="r" eaLnBrk="1" hangingPunct="1">
                <a:buSzPct val="45000"/>
                <a:buFont typeface="Wingdings" charset="0"/>
                <a:buNone/>
              </a:pPr>
              <a:t>48</a:t>
            </a:fld>
            <a:endParaRPr lang="en-US" sz="12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035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0356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ts val="45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313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9pPr>
          </a:lstStyle>
          <a:p>
            <a:pPr algn="r" eaLnBrk="1" hangingPunct="1">
              <a:buSzPct val="45000"/>
              <a:buFont typeface="Wingdings" charset="0"/>
              <a:buNone/>
            </a:pPr>
            <a:fld id="{985CF676-6D53-E74B-A58A-9D1D95D6A316}" type="slidenum">
              <a:rPr lang="en-US" sz="1200">
                <a:solidFill>
                  <a:srgbClr val="000000"/>
                </a:solidFill>
                <a:cs typeface="Arial" charset="0"/>
              </a:rPr>
              <a:pPr algn="r" eaLnBrk="1" hangingPunct="1">
                <a:buSzPct val="45000"/>
                <a:buFont typeface="Wingdings" charset="0"/>
                <a:buNone/>
              </a:pPr>
              <a:t>49</a:t>
            </a:fld>
            <a:endParaRPr lang="en-US" sz="12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240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240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518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9pPr>
          </a:lstStyle>
          <a:p>
            <a:pPr algn="r" eaLnBrk="1" hangingPunct="1">
              <a:buSzPct val="45000"/>
              <a:buFont typeface="Wingdings" charset="0"/>
              <a:buNone/>
            </a:pPr>
            <a:fld id="{516C2C0F-A611-504C-AB46-E035DA108DC6}" type="slidenum">
              <a:rPr lang="en-US" sz="1200">
                <a:solidFill>
                  <a:srgbClr val="000000"/>
                </a:solidFill>
                <a:cs typeface="Arial" charset="0"/>
              </a:rPr>
              <a:pPr algn="r" eaLnBrk="1" hangingPunct="1">
                <a:buSzPct val="45000"/>
                <a:buFont typeface="Wingdings" charset="0"/>
                <a:buNone/>
              </a:pPr>
              <a:t>50</a:t>
            </a:fld>
            <a:endParaRPr lang="en-US" sz="12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445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445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05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9pPr>
          </a:lstStyle>
          <a:p>
            <a:pPr algn="r" eaLnBrk="1" hangingPunct="1">
              <a:buSzPct val="45000"/>
              <a:buFont typeface="Wingdings" charset="0"/>
              <a:buNone/>
            </a:pPr>
            <a:fld id="{ED8A71E1-F115-604C-95C7-99FF48873044}" type="slidenum">
              <a:rPr lang="en-US" sz="1200">
                <a:solidFill>
                  <a:srgbClr val="000000"/>
                </a:solidFill>
                <a:cs typeface="Arial" charset="0"/>
              </a:rPr>
              <a:pPr algn="r" eaLnBrk="1" hangingPunct="1">
                <a:buSzPct val="45000"/>
                <a:buFont typeface="Wingdings" charset="0"/>
                <a:buNone/>
              </a:pPr>
              <a:t>5</a:t>
            </a:fld>
            <a:endParaRPr lang="en-US" sz="12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331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331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723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9pPr>
          </a:lstStyle>
          <a:p>
            <a:pPr algn="r" eaLnBrk="1" hangingPunct="1">
              <a:buSzPct val="45000"/>
              <a:buFont typeface="Wingdings" charset="0"/>
              <a:buNone/>
            </a:pPr>
            <a:fld id="{937691C5-FF02-B24E-88DB-798DAEA35559}" type="slidenum">
              <a:rPr lang="en-US" sz="1200">
                <a:solidFill>
                  <a:srgbClr val="000000"/>
                </a:solidFill>
                <a:cs typeface="Arial" charset="0"/>
              </a:rPr>
              <a:pPr algn="r" eaLnBrk="1" hangingPunct="1">
                <a:buSzPct val="45000"/>
                <a:buFont typeface="Wingdings" charset="0"/>
                <a:buNone/>
              </a:pPr>
              <a:t>51</a:t>
            </a:fld>
            <a:endParaRPr lang="en-US" sz="12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649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6500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ts val="45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928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9pPr>
          </a:lstStyle>
          <a:p>
            <a:pPr algn="r" eaLnBrk="1" hangingPunct="1">
              <a:buSzPct val="45000"/>
              <a:buFont typeface="Wingdings" charset="0"/>
              <a:buNone/>
            </a:pPr>
            <a:fld id="{E2DFAA89-EDEA-0448-90C2-50CB64DE828C}" type="slidenum">
              <a:rPr lang="en-US" sz="1200">
                <a:solidFill>
                  <a:srgbClr val="000000"/>
                </a:solidFill>
                <a:cs typeface="Arial" charset="0"/>
              </a:rPr>
              <a:pPr algn="r" eaLnBrk="1" hangingPunct="1">
                <a:buSzPct val="45000"/>
                <a:buFont typeface="Wingdings" charset="0"/>
                <a:buNone/>
              </a:pPr>
              <a:t>52</a:t>
            </a:fld>
            <a:endParaRPr lang="en-US" sz="12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854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854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133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9pPr>
          </a:lstStyle>
          <a:p>
            <a:pPr algn="r" eaLnBrk="1" hangingPunct="1">
              <a:buSzPct val="45000"/>
              <a:buFont typeface="Wingdings" charset="0"/>
              <a:buNone/>
            </a:pPr>
            <a:fld id="{93D69FB8-FF97-B34B-90D2-3AC9E29B16CA}" type="slidenum">
              <a:rPr lang="en-US" sz="1200">
                <a:solidFill>
                  <a:srgbClr val="000000"/>
                </a:solidFill>
                <a:cs typeface="Arial" charset="0"/>
              </a:rPr>
              <a:pPr algn="r" eaLnBrk="1" hangingPunct="1">
                <a:buSzPct val="45000"/>
                <a:buFont typeface="Wingdings" charset="0"/>
                <a:buNone/>
              </a:pPr>
              <a:t>53</a:t>
            </a:fld>
            <a:endParaRPr lang="en-US" sz="12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1059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1059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337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9pPr>
          </a:lstStyle>
          <a:p>
            <a:pPr algn="r" eaLnBrk="1" hangingPunct="1">
              <a:buSzPct val="45000"/>
              <a:buFont typeface="Wingdings" charset="0"/>
              <a:buNone/>
            </a:pPr>
            <a:fld id="{874FE7BB-0B4E-5747-86DE-B799DD6A8B21}" type="slidenum">
              <a:rPr lang="en-US" sz="1200">
                <a:solidFill>
                  <a:srgbClr val="000000"/>
                </a:solidFill>
                <a:cs typeface="Arial" charset="0"/>
              </a:rPr>
              <a:pPr algn="r" eaLnBrk="1" hangingPunct="1">
                <a:buSzPct val="45000"/>
                <a:buFont typeface="Wingdings" charset="0"/>
                <a:buNone/>
              </a:pPr>
              <a:t>54</a:t>
            </a:fld>
            <a:endParaRPr lang="en-US" sz="12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126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126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542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9pPr>
          </a:lstStyle>
          <a:p>
            <a:pPr algn="r" eaLnBrk="1" hangingPunct="1">
              <a:buSzPct val="45000"/>
              <a:buFont typeface="Wingdings" charset="0"/>
              <a:buNone/>
            </a:pPr>
            <a:fld id="{20E90EFB-A299-6841-932A-5810A8851155}" type="slidenum">
              <a:rPr lang="en-US" sz="1200">
                <a:solidFill>
                  <a:srgbClr val="000000"/>
                </a:solidFill>
                <a:cs typeface="Arial" charset="0"/>
              </a:rPr>
              <a:pPr algn="r" eaLnBrk="1" hangingPunct="1">
                <a:buSzPct val="45000"/>
                <a:buFont typeface="Wingdings" charset="0"/>
                <a:buNone/>
              </a:pPr>
              <a:t>55</a:t>
            </a:fld>
            <a:endParaRPr lang="en-US" sz="12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1469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1469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747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9pPr>
          </a:lstStyle>
          <a:p>
            <a:pPr algn="r" eaLnBrk="1" hangingPunct="1">
              <a:buSzPct val="45000"/>
              <a:buFont typeface="Wingdings" charset="0"/>
              <a:buNone/>
            </a:pPr>
            <a:fld id="{24116254-0340-CA45-A014-0F8B4C43F8ED}" type="slidenum">
              <a:rPr lang="en-US" sz="1200">
                <a:solidFill>
                  <a:srgbClr val="000000"/>
                </a:solidFill>
                <a:cs typeface="Arial" charset="0"/>
              </a:rPr>
              <a:pPr algn="r" eaLnBrk="1" hangingPunct="1">
                <a:buSzPct val="45000"/>
                <a:buFont typeface="Wingdings" charset="0"/>
                <a:buNone/>
              </a:pPr>
              <a:t>56</a:t>
            </a:fld>
            <a:endParaRPr lang="en-US" sz="12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1673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1674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952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9pPr>
          </a:lstStyle>
          <a:p>
            <a:pPr algn="r" eaLnBrk="1" hangingPunct="1">
              <a:buSzPct val="45000"/>
              <a:buFont typeface="Wingdings" charset="0"/>
              <a:buNone/>
            </a:pPr>
            <a:fld id="{7A954CF8-103D-4D44-8856-BC32E38C98B4}" type="slidenum">
              <a:rPr lang="en-US" sz="1200">
                <a:solidFill>
                  <a:srgbClr val="000000"/>
                </a:solidFill>
                <a:cs typeface="Arial" charset="0"/>
              </a:rPr>
              <a:pPr algn="r" eaLnBrk="1" hangingPunct="1">
                <a:buSzPct val="45000"/>
                <a:buFont typeface="Wingdings" charset="0"/>
                <a:buNone/>
              </a:pPr>
              <a:t>57</a:t>
            </a:fld>
            <a:endParaRPr lang="en-US" sz="12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1878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18788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ts val="45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157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9pPr>
          </a:lstStyle>
          <a:p>
            <a:pPr algn="r" eaLnBrk="1" hangingPunct="1">
              <a:buSzPct val="45000"/>
              <a:buFont typeface="Wingdings" charset="0"/>
              <a:buNone/>
            </a:pPr>
            <a:fld id="{06130376-644E-664C-947D-751A83C71A65}" type="slidenum">
              <a:rPr lang="en-US" sz="1200">
                <a:solidFill>
                  <a:srgbClr val="000000"/>
                </a:solidFill>
                <a:cs typeface="Arial" charset="0"/>
              </a:rPr>
              <a:pPr algn="r" eaLnBrk="1" hangingPunct="1">
                <a:buSzPct val="45000"/>
                <a:buFont typeface="Wingdings" charset="0"/>
                <a:buNone/>
              </a:pPr>
              <a:t>58</a:t>
            </a:fld>
            <a:endParaRPr lang="en-US" sz="12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2083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2083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361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9pPr>
          </a:lstStyle>
          <a:p>
            <a:pPr algn="r" eaLnBrk="1" hangingPunct="1">
              <a:buSzPct val="45000"/>
              <a:buFont typeface="Wingdings" charset="0"/>
              <a:buNone/>
            </a:pPr>
            <a:fld id="{6C961643-5820-7A48-9A61-7321D6A8EE7F}" type="slidenum">
              <a:rPr lang="en-US" sz="1200">
                <a:solidFill>
                  <a:srgbClr val="000000"/>
                </a:solidFill>
                <a:cs typeface="Arial" charset="0"/>
              </a:rPr>
              <a:pPr algn="r" eaLnBrk="1" hangingPunct="1">
                <a:buSzPct val="45000"/>
                <a:buFont typeface="Wingdings" charset="0"/>
                <a:buNone/>
              </a:pPr>
              <a:t>59</a:t>
            </a:fld>
            <a:endParaRPr lang="en-US" sz="12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2288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22884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ts val="45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566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9pPr>
          </a:lstStyle>
          <a:p>
            <a:pPr algn="r" eaLnBrk="1" hangingPunct="1">
              <a:buSzPct val="45000"/>
              <a:buFont typeface="Wingdings" charset="0"/>
              <a:buNone/>
            </a:pPr>
            <a:fld id="{DD1A30E3-BF77-5248-A3E4-297E4BD85EF5}" type="slidenum">
              <a:rPr lang="en-US" sz="1200">
                <a:solidFill>
                  <a:srgbClr val="000000"/>
                </a:solidFill>
                <a:cs typeface="Arial" charset="0"/>
              </a:rPr>
              <a:pPr algn="r" eaLnBrk="1" hangingPunct="1">
                <a:buSzPct val="45000"/>
                <a:buFont typeface="Wingdings" charset="0"/>
                <a:buNone/>
              </a:pPr>
              <a:t>60</a:t>
            </a:fld>
            <a:endParaRPr lang="en-US" sz="12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2493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2493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09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9pPr>
          </a:lstStyle>
          <a:p>
            <a:pPr algn="r" eaLnBrk="1" hangingPunct="1">
              <a:buSzPct val="45000"/>
              <a:buFont typeface="Wingdings" charset="0"/>
              <a:buNone/>
            </a:pPr>
            <a:fld id="{FEAA081F-57B8-3541-B438-C01E818A96DF}" type="slidenum">
              <a:rPr lang="en-US" sz="1200">
                <a:solidFill>
                  <a:srgbClr val="000000"/>
                </a:solidFill>
                <a:cs typeface="Arial" charset="0"/>
              </a:rPr>
              <a:pPr algn="r" eaLnBrk="1" hangingPunct="1">
                <a:buSzPct val="45000"/>
                <a:buFont typeface="Wingdings" charset="0"/>
                <a:buNone/>
              </a:pPr>
              <a:t>6</a:t>
            </a:fld>
            <a:endParaRPr lang="en-US" sz="12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536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536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771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9pPr>
          </a:lstStyle>
          <a:p>
            <a:pPr algn="r" eaLnBrk="1" hangingPunct="1">
              <a:buSzPct val="45000"/>
              <a:buFont typeface="Wingdings" charset="0"/>
              <a:buNone/>
            </a:pPr>
            <a:fld id="{C7AEF976-6072-D34A-A1F3-C1D28901BC4C}" type="slidenum">
              <a:rPr lang="en-US" sz="1200">
                <a:solidFill>
                  <a:srgbClr val="000000"/>
                </a:solidFill>
                <a:cs typeface="Arial" charset="0"/>
              </a:rPr>
              <a:pPr algn="r" eaLnBrk="1" hangingPunct="1">
                <a:buSzPct val="45000"/>
                <a:buFont typeface="Wingdings" charset="0"/>
                <a:buNone/>
              </a:pPr>
              <a:t>61</a:t>
            </a:fld>
            <a:endParaRPr lang="en-US" sz="12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2697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2698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976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9pPr>
          </a:lstStyle>
          <a:p>
            <a:pPr algn="r" eaLnBrk="1" hangingPunct="1">
              <a:buSzPct val="45000"/>
              <a:buFont typeface="Wingdings" charset="0"/>
              <a:buNone/>
            </a:pPr>
            <a:fld id="{D45D727D-82E3-1846-8DEF-4A5DD6B734CF}" type="slidenum">
              <a:rPr lang="en-US" sz="1200">
                <a:solidFill>
                  <a:srgbClr val="000000"/>
                </a:solidFill>
                <a:cs typeface="Arial" charset="0"/>
              </a:rPr>
              <a:pPr algn="r" eaLnBrk="1" hangingPunct="1">
                <a:buSzPct val="45000"/>
                <a:buFont typeface="Wingdings" charset="0"/>
                <a:buNone/>
              </a:pPr>
              <a:t>62</a:t>
            </a:fld>
            <a:endParaRPr lang="en-US" sz="12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2902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2902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181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9pPr>
          </a:lstStyle>
          <a:p>
            <a:pPr algn="r" eaLnBrk="1" hangingPunct="1">
              <a:buSzPct val="45000"/>
              <a:buFont typeface="Wingdings" charset="0"/>
              <a:buNone/>
            </a:pPr>
            <a:fld id="{F1E0A913-969E-4B49-86C7-75AF743EBAA2}" type="slidenum">
              <a:rPr lang="en-US" sz="1200">
                <a:solidFill>
                  <a:srgbClr val="000000"/>
                </a:solidFill>
                <a:cs typeface="Arial" charset="0"/>
              </a:rPr>
              <a:pPr algn="r" eaLnBrk="1" hangingPunct="1">
                <a:buSzPct val="45000"/>
                <a:buFont typeface="Wingdings" charset="0"/>
                <a:buNone/>
              </a:pPr>
              <a:t>63</a:t>
            </a:fld>
            <a:endParaRPr lang="en-US" sz="12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3107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3107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385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9pPr>
          </a:lstStyle>
          <a:p>
            <a:pPr algn="r" eaLnBrk="1" hangingPunct="1">
              <a:buSzPct val="45000"/>
              <a:buFont typeface="Wingdings" charset="0"/>
              <a:buNone/>
            </a:pPr>
            <a:fld id="{F91791FC-B8AA-7548-85E6-330912BB398F}" type="slidenum">
              <a:rPr lang="en-US" sz="1200">
                <a:solidFill>
                  <a:srgbClr val="000000"/>
                </a:solidFill>
                <a:cs typeface="Arial" charset="0"/>
              </a:rPr>
              <a:pPr algn="r" eaLnBrk="1" hangingPunct="1">
                <a:buSzPct val="45000"/>
                <a:buFont typeface="Wingdings" charset="0"/>
                <a:buNone/>
              </a:pPr>
              <a:t>64</a:t>
            </a:fld>
            <a:endParaRPr lang="en-US" sz="12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3312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3312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590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9pPr>
          </a:lstStyle>
          <a:p>
            <a:pPr algn="r" eaLnBrk="1" hangingPunct="1">
              <a:buSzPct val="45000"/>
              <a:buFont typeface="Wingdings" charset="0"/>
              <a:buNone/>
            </a:pPr>
            <a:fld id="{A99D1968-842D-E64D-B361-3D5672A03E49}" type="slidenum">
              <a:rPr lang="en-US" sz="1200">
                <a:solidFill>
                  <a:srgbClr val="000000"/>
                </a:solidFill>
                <a:cs typeface="Arial" charset="0"/>
              </a:rPr>
              <a:pPr algn="r" eaLnBrk="1" hangingPunct="1">
                <a:buSzPct val="45000"/>
                <a:buFont typeface="Wingdings" charset="0"/>
                <a:buNone/>
              </a:pPr>
              <a:t>65</a:t>
            </a:fld>
            <a:endParaRPr lang="en-US" sz="12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3517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3517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79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9pPr>
          </a:lstStyle>
          <a:p>
            <a:pPr algn="r" eaLnBrk="1" hangingPunct="1">
              <a:buSzPct val="45000"/>
              <a:buFont typeface="Wingdings" charset="0"/>
              <a:buNone/>
            </a:pPr>
            <a:fld id="{B7EAB2CC-C0C5-4C45-8156-6B40488C2D7E}" type="slidenum">
              <a:rPr lang="en-US" sz="1200">
                <a:solidFill>
                  <a:srgbClr val="000000"/>
                </a:solidFill>
                <a:cs typeface="Arial" charset="0"/>
              </a:rPr>
              <a:pPr algn="r" eaLnBrk="1" hangingPunct="1">
                <a:buSzPct val="45000"/>
                <a:buFont typeface="Wingdings" charset="0"/>
                <a:buNone/>
              </a:pPr>
              <a:t>66</a:t>
            </a:fld>
            <a:endParaRPr lang="en-US" sz="12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3721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3722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000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9pPr>
          </a:lstStyle>
          <a:p>
            <a:pPr algn="r" eaLnBrk="1" hangingPunct="1">
              <a:buSzPct val="45000"/>
              <a:buFont typeface="Wingdings" charset="0"/>
              <a:buNone/>
            </a:pPr>
            <a:fld id="{FA9580C2-ADCB-7045-9B90-07198F546AD8}" type="slidenum">
              <a:rPr lang="en-US" sz="1200">
                <a:solidFill>
                  <a:srgbClr val="000000"/>
                </a:solidFill>
                <a:cs typeface="Arial" charset="0"/>
              </a:rPr>
              <a:pPr algn="r" eaLnBrk="1" hangingPunct="1">
                <a:buSzPct val="45000"/>
                <a:buFont typeface="Wingdings" charset="0"/>
                <a:buNone/>
              </a:pPr>
              <a:t>67</a:t>
            </a:fld>
            <a:endParaRPr lang="en-US" sz="12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3926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3926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205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9pPr>
          </a:lstStyle>
          <a:p>
            <a:pPr algn="r" eaLnBrk="1" hangingPunct="1">
              <a:buSzPct val="45000"/>
              <a:buFont typeface="Wingdings" charset="0"/>
              <a:buNone/>
            </a:pPr>
            <a:fld id="{E6D8676E-EA00-354C-AC64-04414C97797E}" type="slidenum">
              <a:rPr lang="en-US" sz="1200">
                <a:solidFill>
                  <a:srgbClr val="000000"/>
                </a:solidFill>
                <a:cs typeface="Arial" charset="0"/>
              </a:rPr>
              <a:pPr algn="r" eaLnBrk="1" hangingPunct="1">
                <a:buSzPct val="45000"/>
                <a:buFont typeface="Wingdings" charset="0"/>
                <a:buNone/>
              </a:pPr>
              <a:t>68</a:t>
            </a:fld>
            <a:endParaRPr lang="en-US" sz="12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4131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4131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409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9pPr>
          </a:lstStyle>
          <a:p>
            <a:pPr algn="r" eaLnBrk="1" hangingPunct="1">
              <a:buSzPct val="45000"/>
              <a:buFont typeface="Wingdings" charset="0"/>
              <a:buNone/>
            </a:pPr>
            <a:fld id="{AAF3157D-ADB3-9542-8B78-95413ABC551A}" type="slidenum">
              <a:rPr lang="en-US" sz="1200">
                <a:solidFill>
                  <a:srgbClr val="000000"/>
                </a:solidFill>
                <a:cs typeface="Arial" charset="0"/>
              </a:rPr>
              <a:pPr algn="r" eaLnBrk="1" hangingPunct="1">
                <a:buSzPct val="45000"/>
                <a:buFont typeface="Wingdings" charset="0"/>
                <a:buNone/>
              </a:pPr>
              <a:t>69</a:t>
            </a:fld>
            <a:endParaRPr lang="en-US" sz="12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4336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4336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614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9pPr>
          </a:lstStyle>
          <a:p>
            <a:pPr algn="r" eaLnBrk="1" hangingPunct="1">
              <a:buSzPct val="45000"/>
              <a:buFont typeface="Wingdings" charset="0"/>
              <a:buNone/>
            </a:pPr>
            <a:fld id="{2B55994D-8F0B-AA4A-BC2B-33EA18AA2DC4}" type="slidenum">
              <a:rPr lang="en-US" sz="1200">
                <a:solidFill>
                  <a:srgbClr val="000000"/>
                </a:solidFill>
                <a:cs typeface="Arial" charset="0"/>
              </a:rPr>
              <a:pPr algn="r" eaLnBrk="1" hangingPunct="1">
                <a:buSzPct val="45000"/>
                <a:buFont typeface="Wingdings" charset="0"/>
                <a:buNone/>
              </a:pPr>
              <a:t>70</a:t>
            </a:fld>
            <a:endParaRPr lang="en-US" sz="12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4541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4541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917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9pPr>
          </a:lstStyle>
          <a:p>
            <a:pPr algn="r" eaLnBrk="1" hangingPunct="1">
              <a:buSzPct val="45000"/>
              <a:buFont typeface="Wingdings" charset="0"/>
              <a:buNone/>
            </a:pPr>
            <a:fld id="{E9659DBD-48F4-D44E-B79F-0124D1857105}" type="slidenum">
              <a:rPr lang="en-US" sz="1200">
                <a:solidFill>
                  <a:srgbClr val="000000"/>
                </a:solidFill>
                <a:cs typeface="Arial" charset="0"/>
              </a:rPr>
              <a:pPr algn="r" eaLnBrk="1" hangingPunct="1">
                <a:buSzPct val="45000"/>
                <a:buFont typeface="Wingdings" charset="0"/>
                <a:buNone/>
              </a:pPr>
              <a:t>8</a:t>
            </a:fld>
            <a:endParaRPr lang="en-US" sz="12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843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843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819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9pPr>
          </a:lstStyle>
          <a:p>
            <a:pPr algn="r" eaLnBrk="1" hangingPunct="1">
              <a:buSzPct val="45000"/>
              <a:buFont typeface="Wingdings" charset="0"/>
              <a:buNone/>
            </a:pPr>
            <a:fld id="{D4A98A42-863C-674D-8958-3699AC6B6F8C}" type="slidenum">
              <a:rPr lang="en-US" sz="1200">
                <a:solidFill>
                  <a:srgbClr val="000000"/>
                </a:solidFill>
                <a:cs typeface="Arial" charset="0"/>
              </a:rPr>
              <a:pPr algn="r" eaLnBrk="1" hangingPunct="1">
                <a:buSzPct val="45000"/>
                <a:buFont typeface="Wingdings" charset="0"/>
                <a:buNone/>
              </a:pPr>
              <a:t>71</a:t>
            </a:fld>
            <a:endParaRPr lang="en-US" sz="12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4745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4746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02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9pPr>
          </a:lstStyle>
          <a:p>
            <a:pPr algn="r" eaLnBrk="1" hangingPunct="1">
              <a:buSzPct val="45000"/>
              <a:buFont typeface="Wingdings" charset="0"/>
              <a:buNone/>
            </a:pPr>
            <a:fld id="{FDB89009-6218-F549-BA85-3E741337B7DD}" type="slidenum">
              <a:rPr lang="en-US" sz="1200">
                <a:solidFill>
                  <a:srgbClr val="000000"/>
                </a:solidFill>
                <a:cs typeface="Arial" charset="0"/>
              </a:rPr>
              <a:pPr algn="r" eaLnBrk="1" hangingPunct="1">
                <a:buSzPct val="45000"/>
                <a:buFont typeface="Wingdings" charset="0"/>
                <a:buNone/>
              </a:pPr>
              <a:t>72</a:t>
            </a:fld>
            <a:endParaRPr lang="en-US" sz="12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4950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4950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638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9pPr>
          </a:lstStyle>
          <a:p>
            <a:pPr algn="r" eaLnBrk="1" hangingPunct="1">
              <a:buSzPct val="45000"/>
              <a:buFont typeface="Wingdings" charset="0"/>
              <a:buNone/>
            </a:pPr>
            <a:fld id="{90528E07-F52D-A947-B497-73709169F13C}" type="slidenum">
              <a:rPr lang="en-US" sz="1200">
                <a:solidFill>
                  <a:srgbClr val="000000"/>
                </a:solidFill>
                <a:cs typeface="Arial" charset="0"/>
              </a:rPr>
              <a:pPr algn="r" eaLnBrk="1" hangingPunct="1">
                <a:buSzPct val="45000"/>
                <a:buFont typeface="Wingdings" charset="0"/>
                <a:buNone/>
              </a:pPr>
              <a:t>73</a:t>
            </a:fld>
            <a:endParaRPr lang="en-US" sz="12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5565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55652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spcBef>
                <a:spcPts val="45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>
                <a:latin typeface="Arial" charset="0"/>
              </a:rPr>
              <a:t>© AbleStock.</a:t>
            </a:r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843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9pPr>
          </a:lstStyle>
          <a:p>
            <a:pPr algn="r" eaLnBrk="1" hangingPunct="1">
              <a:buSzPct val="45000"/>
              <a:buFont typeface="Wingdings" charset="0"/>
              <a:buNone/>
            </a:pPr>
            <a:fld id="{59FB2657-DD2E-9B4F-837A-1B56258C9407}" type="slidenum">
              <a:rPr lang="en-US" sz="1200">
                <a:solidFill>
                  <a:srgbClr val="000000"/>
                </a:solidFill>
                <a:cs typeface="Arial" charset="0"/>
              </a:rPr>
              <a:pPr algn="r" eaLnBrk="1" hangingPunct="1">
                <a:buSzPct val="45000"/>
                <a:buFont typeface="Wingdings" charset="0"/>
                <a:buNone/>
              </a:pPr>
              <a:t>74</a:t>
            </a:fld>
            <a:endParaRPr lang="en-US" sz="12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5769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5770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048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9pPr>
          </a:lstStyle>
          <a:p>
            <a:pPr algn="r" eaLnBrk="1" hangingPunct="1">
              <a:buSzPct val="45000"/>
              <a:buFont typeface="Wingdings" charset="0"/>
              <a:buNone/>
            </a:pPr>
            <a:fld id="{99519E6F-0D14-5D4C-A4EF-E38EACC93594}" type="slidenum">
              <a:rPr lang="en-US" sz="1200">
                <a:solidFill>
                  <a:srgbClr val="000000"/>
                </a:solidFill>
                <a:cs typeface="Arial" charset="0"/>
              </a:rPr>
              <a:pPr algn="r" eaLnBrk="1" hangingPunct="1">
                <a:buSzPct val="45000"/>
                <a:buFont typeface="Wingdings" charset="0"/>
                <a:buNone/>
              </a:pPr>
              <a:t>75</a:t>
            </a:fld>
            <a:endParaRPr lang="en-US" sz="12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5974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59748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ts val="45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253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9pPr>
          </a:lstStyle>
          <a:p>
            <a:pPr algn="r" eaLnBrk="1" hangingPunct="1">
              <a:buSzPct val="45000"/>
              <a:buFont typeface="Wingdings" charset="0"/>
              <a:buNone/>
            </a:pPr>
            <a:fld id="{82979D1E-770B-7341-953D-A4B8EE706E9D}" type="slidenum">
              <a:rPr lang="en-US" sz="1200">
                <a:solidFill>
                  <a:srgbClr val="000000"/>
                </a:solidFill>
                <a:cs typeface="Arial" charset="0"/>
              </a:rPr>
              <a:pPr algn="r" eaLnBrk="1" hangingPunct="1">
                <a:buSzPct val="45000"/>
                <a:buFont typeface="Wingdings" charset="0"/>
                <a:buNone/>
              </a:pPr>
              <a:t>76</a:t>
            </a:fld>
            <a:endParaRPr lang="en-US" sz="12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6179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61796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ts val="45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457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9pPr>
          </a:lstStyle>
          <a:p>
            <a:pPr algn="r" eaLnBrk="1" hangingPunct="1">
              <a:buSzPct val="45000"/>
              <a:buFont typeface="Wingdings" charset="0"/>
              <a:buNone/>
            </a:pPr>
            <a:fld id="{5E2661AA-56CD-1446-BFFA-A03A0681D865}" type="slidenum">
              <a:rPr lang="en-US" sz="1200">
                <a:solidFill>
                  <a:srgbClr val="000000"/>
                </a:solidFill>
                <a:cs typeface="Arial" charset="0"/>
              </a:rPr>
              <a:pPr algn="r" eaLnBrk="1" hangingPunct="1">
                <a:buSzPct val="45000"/>
                <a:buFont typeface="Wingdings" charset="0"/>
                <a:buNone/>
              </a:pPr>
              <a:t>77</a:t>
            </a:fld>
            <a:endParaRPr lang="en-US" sz="12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63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63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662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9pPr>
          </a:lstStyle>
          <a:p>
            <a:pPr algn="r" eaLnBrk="1" hangingPunct="1">
              <a:buSzPct val="45000"/>
              <a:buFont typeface="Wingdings" charset="0"/>
              <a:buNone/>
            </a:pPr>
            <a:fld id="{609EC75E-B8E9-3543-B314-5624DC009F30}" type="slidenum">
              <a:rPr lang="en-US" sz="1200">
                <a:solidFill>
                  <a:srgbClr val="000000"/>
                </a:solidFill>
                <a:cs typeface="Arial" charset="0"/>
              </a:rPr>
              <a:pPr algn="r" eaLnBrk="1" hangingPunct="1">
                <a:buSzPct val="45000"/>
                <a:buFont typeface="Wingdings" charset="0"/>
                <a:buNone/>
              </a:pPr>
              <a:t>78</a:t>
            </a:fld>
            <a:endParaRPr lang="en-US" sz="12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6589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6589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867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9pPr>
          </a:lstStyle>
          <a:p>
            <a:pPr algn="r" eaLnBrk="1" hangingPunct="1">
              <a:buSzPct val="45000"/>
              <a:buFont typeface="Wingdings" charset="0"/>
              <a:buNone/>
            </a:pPr>
            <a:fld id="{6D4B7AF6-B418-5446-82FF-C2F000310BDA}" type="slidenum">
              <a:rPr lang="en-US" sz="1200">
                <a:solidFill>
                  <a:srgbClr val="000000"/>
                </a:solidFill>
                <a:cs typeface="Arial" charset="0"/>
              </a:rPr>
              <a:pPr algn="r" eaLnBrk="1" hangingPunct="1">
                <a:buSzPct val="45000"/>
                <a:buFont typeface="Wingdings" charset="0"/>
                <a:buNone/>
              </a:pPr>
              <a:t>79</a:t>
            </a:fld>
            <a:endParaRPr lang="en-US" sz="12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6793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6794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072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9pPr>
          </a:lstStyle>
          <a:p>
            <a:pPr algn="r" eaLnBrk="1" hangingPunct="1">
              <a:buSzPct val="45000"/>
              <a:buFont typeface="Wingdings" charset="0"/>
              <a:buNone/>
            </a:pPr>
            <a:fld id="{2E2B1AB2-4C09-E04A-A30F-01A8C09BAF13}" type="slidenum">
              <a:rPr lang="en-US" sz="1200">
                <a:solidFill>
                  <a:srgbClr val="000000"/>
                </a:solidFill>
                <a:cs typeface="Arial" charset="0"/>
              </a:rPr>
              <a:pPr algn="r" eaLnBrk="1" hangingPunct="1">
                <a:buSzPct val="45000"/>
                <a:buFont typeface="Wingdings" charset="0"/>
                <a:buNone/>
              </a:pPr>
              <a:t>80</a:t>
            </a:fld>
            <a:endParaRPr lang="en-US" sz="12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6998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69988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ts val="45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121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9pPr>
          </a:lstStyle>
          <a:p>
            <a:pPr algn="r" eaLnBrk="1" hangingPunct="1">
              <a:buSzPct val="45000"/>
              <a:buFont typeface="Wingdings" charset="0"/>
              <a:buNone/>
            </a:pPr>
            <a:fld id="{8CFA9DE0-7CC6-114C-BA5D-A62445800BB3}" type="slidenum">
              <a:rPr lang="en-US" sz="1200">
                <a:solidFill>
                  <a:srgbClr val="000000"/>
                </a:solidFill>
                <a:cs typeface="Arial" charset="0"/>
              </a:rPr>
              <a:pPr algn="r" eaLnBrk="1" hangingPunct="1">
                <a:buSzPct val="45000"/>
                <a:buFont typeface="Wingdings" charset="0"/>
                <a:buNone/>
              </a:pPr>
              <a:t>9</a:t>
            </a:fld>
            <a:endParaRPr lang="en-US" sz="12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048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048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277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9pPr>
          </a:lstStyle>
          <a:p>
            <a:pPr algn="r" eaLnBrk="1" hangingPunct="1">
              <a:buSzPct val="45000"/>
              <a:buFont typeface="Wingdings" charset="0"/>
              <a:buNone/>
            </a:pPr>
            <a:fld id="{4F7601EB-1FD4-9E44-AF6C-CAF54EB1B4D3}" type="slidenum">
              <a:rPr lang="en-US" sz="1200">
                <a:solidFill>
                  <a:srgbClr val="000000"/>
                </a:solidFill>
                <a:cs typeface="Arial" charset="0"/>
              </a:rPr>
              <a:pPr algn="r" eaLnBrk="1" hangingPunct="1">
                <a:buSzPct val="45000"/>
                <a:buFont typeface="Wingdings" charset="0"/>
                <a:buNone/>
              </a:pPr>
              <a:t>81</a:t>
            </a:fld>
            <a:endParaRPr lang="en-US" sz="12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7203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72036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ts val="45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481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9pPr>
          </a:lstStyle>
          <a:p>
            <a:pPr algn="r" eaLnBrk="1" hangingPunct="1">
              <a:buSzPct val="45000"/>
              <a:buFont typeface="Wingdings" charset="0"/>
              <a:buNone/>
            </a:pPr>
            <a:fld id="{D067A970-D4BB-4F49-ADAA-91103AAC7C71}" type="slidenum">
              <a:rPr lang="en-US" sz="1200">
                <a:solidFill>
                  <a:srgbClr val="000000"/>
                </a:solidFill>
                <a:cs typeface="Arial" charset="0"/>
              </a:rPr>
              <a:pPr algn="r" eaLnBrk="1" hangingPunct="1">
                <a:buSzPct val="45000"/>
                <a:buFont typeface="Wingdings" charset="0"/>
                <a:buNone/>
              </a:pPr>
              <a:t>82</a:t>
            </a:fld>
            <a:endParaRPr lang="en-US" sz="12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7408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7408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686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9pPr>
          </a:lstStyle>
          <a:p>
            <a:pPr algn="r" eaLnBrk="1" hangingPunct="1">
              <a:buSzPct val="45000"/>
              <a:buFont typeface="Wingdings" charset="0"/>
              <a:buNone/>
            </a:pPr>
            <a:fld id="{3D6E3692-5FD3-1541-B93F-70212F6E15C4}" type="slidenum">
              <a:rPr lang="en-US" sz="1200">
                <a:solidFill>
                  <a:srgbClr val="000000"/>
                </a:solidFill>
                <a:cs typeface="Arial" charset="0"/>
              </a:rPr>
              <a:pPr algn="r" eaLnBrk="1" hangingPunct="1">
                <a:buSzPct val="45000"/>
                <a:buFont typeface="Wingdings" charset="0"/>
                <a:buNone/>
              </a:pPr>
              <a:t>83</a:t>
            </a:fld>
            <a:endParaRPr lang="en-US" sz="12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7613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7613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891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9pPr>
          </a:lstStyle>
          <a:p>
            <a:pPr algn="r" eaLnBrk="1" hangingPunct="1">
              <a:buSzPct val="45000"/>
              <a:buFont typeface="Wingdings" charset="0"/>
              <a:buNone/>
            </a:pPr>
            <a:fld id="{1ED51133-E6D1-814A-99F3-ABD9E4B3E7E4}" type="slidenum">
              <a:rPr lang="en-US" sz="1200">
                <a:solidFill>
                  <a:srgbClr val="000000"/>
                </a:solidFill>
                <a:cs typeface="Arial" charset="0"/>
              </a:rPr>
              <a:pPr algn="r" eaLnBrk="1" hangingPunct="1">
                <a:buSzPct val="45000"/>
                <a:buFont typeface="Wingdings" charset="0"/>
                <a:buNone/>
              </a:pPr>
              <a:t>84</a:t>
            </a:fld>
            <a:endParaRPr lang="en-US" sz="12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7817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7818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096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9pPr>
          </a:lstStyle>
          <a:p>
            <a:pPr algn="r" eaLnBrk="1" hangingPunct="1">
              <a:buSzPct val="45000"/>
              <a:buFont typeface="Wingdings" charset="0"/>
              <a:buNone/>
            </a:pPr>
            <a:fld id="{56FB8DD9-F464-0A45-A563-2181E233E7E0}" type="slidenum">
              <a:rPr lang="en-US" sz="1200">
                <a:solidFill>
                  <a:srgbClr val="000000"/>
                </a:solidFill>
                <a:cs typeface="Arial" charset="0"/>
              </a:rPr>
              <a:pPr algn="r" eaLnBrk="1" hangingPunct="1">
                <a:buSzPct val="45000"/>
                <a:buFont typeface="Wingdings" charset="0"/>
                <a:buNone/>
              </a:pPr>
              <a:t>85</a:t>
            </a:fld>
            <a:endParaRPr lang="en-US" sz="12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8022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8022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301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9pPr>
          </a:lstStyle>
          <a:p>
            <a:pPr algn="r" eaLnBrk="1" hangingPunct="1">
              <a:buSzPct val="45000"/>
              <a:buFont typeface="Wingdings" charset="0"/>
              <a:buNone/>
            </a:pPr>
            <a:fld id="{124162DB-1961-2342-A4AA-E9962BF2E225}" type="slidenum">
              <a:rPr lang="en-US" sz="1200">
                <a:solidFill>
                  <a:srgbClr val="000000"/>
                </a:solidFill>
                <a:cs typeface="Arial" charset="0"/>
              </a:rPr>
              <a:pPr algn="r" eaLnBrk="1" hangingPunct="1">
                <a:buSzPct val="45000"/>
                <a:buFont typeface="Wingdings" charset="0"/>
                <a:buNone/>
              </a:pPr>
              <a:t>86</a:t>
            </a:fld>
            <a:endParaRPr lang="en-US" sz="12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8227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82276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ts val="45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505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9pPr>
          </a:lstStyle>
          <a:p>
            <a:pPr algn="r" eaLnBrk="1" hangingPunct="1">
              <a:buSzPct val="45000"/>
              <a:buFont typeface="Wingdings" charset="0"/>
              <a:buNone/>
            </a:pPr>
            <a:fld id="{E53AF8C9-4EB4-0F41-B3EE-68748442A59E}" type="slidenum">
              <a:rPr lang="en-US" sz="1200">
                <a:solidFill>
                  <a:srgbClr val="000000"/>
                </a:solidFill>
                <a:cs typeface="Arial" charset="0"/>
              </a:rPr>
              <a:pPr algn="r" eaLnBrk="1" hangingPunct="1">
                <a:buSzPct val="45000"/>
                <a:buFont typeface="Wingdings" charset="0"/>
                <a:buNone/>
              </a:pPr>
              <a:t>87</a:t>
            </a:fld>
            <a:endParaRPr lang="en-US" sz="12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8432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8432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710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9pPr>
          </a:lstStyle>
          <a:p>
            <a:pPr algn="r" eaLnBrk="1" hangingPunct="1">
              <a:buSzPct val="45000"/>
              <a:buFont typeface="Wingdings" charset="0"/>
              <a:buNone/>
            </a:pPr>
            <a:fld id="{8C53E0B3-D9F8-2B42-B87F-4BB57A2EE92D}" type="slidenum">
              <a:rPr lang="en-US" sz="1200">
                <a:solidFill>
                  <a:srgbClr val="000000"/>
                </a:solidFill>
                <a:cs typeface="Arial" charset="0"/>
              </a:rPr>
              <a:pPr algn="r" eaLnBrk="1" hangingPunct="1">
                <a:buSzPct val="45000"/>
                <a:buFont typeface="Wingdings" charset="0"/>
                <a:buNone/>
              </a:pPr>
              <a:t>88</a:t>
            </a:fld>
            <a:endParaRPr lang="en-US" sz="12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8637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8637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91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9pPr>
          </a:lstStyle>
          <a:p>
            <a:pPr algn="r" eaLnBrk="1" hangingPunct="1">
              <a:buSzPct val="45000"/>
              <a:buFont typeface="Wingdings" charset="0"/>
              <a:buNone/>
            </a:pPr>
            <a:fld id="{03C2F374-9B28-6248-8097-FC885FE42257}" type="slidenum">
              <a:rPr lang="en-US" sz="1200">
                <a:solidFill>
                  <a:srgbClr val="000000"/>
                </a:solidFill>
                <a:cs typeface="Arial" charset="0"/>
              </a:rPr>
              <a:pPr algn="r" eaLnBrk="1" hangingPunct="1">
                <a:buSzPct val="45000"/>
                <a:buFont typeface="Wingdings" charset="0"/>
                <a:buNone/>
              </a:pPr>
              <a:t>89</a:t>
            </a:fld>
            <a:endParaRPr lang="en-US" sz="12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8841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8842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120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9pPr>
          </a:lstStyle>
          <a:p>
            <a:pPr algn="r" eaLnBrk="1" hangingPunct="1">
              <a:buSzPct val="45000"/>
              <a:buFont typeface="Wingdings" charset="0"/>
              <a:buNone/>
            </a:pPr>
            <a:fld id="{667C06DA-A49C-984A-B7B2-B18448507AFC}" type="slidenum">
              <a:rPr lang="en-US" sz="1200">
                <a:solidFill>
                  <a:srgbClr val="000000"/>
                </a:solidFill>
                <a:cs typeface="Arial" charset="0"/>
              </a:rPr>
              <a:pPr algn="r" eaLnBrk="1" hangingPunct="1">
                <a:buSzPct val="45000"/>
                <a:buFont typeface="Wingdings" charset="0"/>
                <a:buNone/>
              </a:pPr>
              <a:t>90</a:t>
            </a:fld>
            <a:endParaRPr lang="en-US" sz="12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9046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9046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326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9pPr>
          </a:lstStyle>
          <a:p>
            <a:pPr algn="r" eaLnBrk="1" hangingPunct="1">
              <a:buSzPct val="45000"/>
              <a:buFont typeface="Wingdings" charset="0"/>
              <a:buNone/>
            </a:pPr>
            <a:fld id="{C61016D1-40CD-9642-B9B5-192B96CE259B}" type="slidenum">
              <a:rPr lang="en-US" sz="1200">
                <a:solidFill>
                  <a:srgbClr val="000000"/>
                </a:solidFill>
                <a:cs typeface="Arial" charset="0"/>
              </a:rPr>
              <a:pPr algn="r" eaLnBrk="1" hangingPunct="1">
                <a:buSzPct val="45000"/>
                <a:buFont typeface="Wingdings" charset="0"/>
                <a:buNone/>
              </a:pPr>
              <a:t>10</a:t>
            </a:fld>
            <a:endParaRPr lang="en-US" sz="12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253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253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325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9pPr>
          </a:lstStyle>
          <a:p>
            <a:pPr algn="r" eaLnBrk="1" hangingPunct="1">
              <a:buSzPct val="45000"/>
              <a:buFont typeface="Wingdings" charset="0"/>
              <a:buNone/>
            </a:pPr>
            <a:fld id="{45F098BD-68C1-5344-BA4D-EDC8E6D7548B}" type="slidenum">
              <a:rPr lang="en-US" sz="1200">
                <a:solidFill>
                  <a:srgbClr val="000000"/>
                </a:solidFill>
                <a:cs typeface="Arial" charset="0"/>
              </a:rPr>
              <a:pPr algn="r" eaLnBrk="1" hangingPunct="1">
                <a:buSzPct val="45000"/>
                <a:buFont typeface="Wingdings" charset="0"/>
                <a:buNone/>
              </a:pPr>
              <a:t>91</a:t>
            </a:fld>
            <a:endParaRPr lang="en-US" sz="12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9251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9251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cs typeface="Arial" charset="0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cs typeface="Arial" charset="0"/>
            </a:endParaRPr>
          </a:p>
        </p:txBody>
      </p:sp>
      <p:sp>
        <p:nvSpPr>
          <p:cNvPr id="6713346" name="Rectangle 1"/>
          <p:cNvSpPr>
            <a:spLocks noGrp="1" noChangeArrowheads="1"/>
          </p:cNvSpPr>
          <p:nvPr>
            <p:ph type="ctrTitle"/>
          </p:nvPr>
        </p:nvSpPr>
        <p:spPr>
          <a:xfrm>
            <a:off x="4800600" y="2590800"/>
            <a:ext cx="3886200" cy="1470025"/>
          </a:xfrm>
        </p:spPr>
        <p:txBody>
          <a:bodyPr anchor="b"/>
          <a:lstStyle>
            <a:lvl1pPr algn="r">
              <a:defRPr>
                <a:solidFill>
                  <a:srgbClr val="FFCC00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6713347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3276600" y="4191000"/>
            <a:ext cx="5410200" cy="1752600"/>
          </a:xfrm>
          <a:gradFill rotWithShape="1">
            <a:gsLst>
              <a:gs pos="0">
                <a:srgbClr val="FFCC00">
                  <a:alpha val="89999"/>
                </a:srgbClr>
              </a:gs>
              <a:gs pos="100000">
                <a:srgbClr val="FFCC00">
                  <a:alpha val="25000"/>
                </a:srgbClr>
              </a:gs>
            </a:gsLst>
            <a:lin ang="5400000" scaled="1"/>
          </a:gradFill>
        </p:spPr>
        <p:txBody>
          <a:bodyPr lIns="91440" tIns="182880" bIns="182880"/>
          <a:lstStyle>
            <a:lvl1pPr marL="0" indent="0" algn="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4711364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928861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7813" y="228600"/>
            <a:ext cx="2055812" cy="6248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8213" cy="6248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613403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288197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619996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28800"/>
            <a:ext cx="4037013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828800"/>
            <a:ext cx="4037012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404205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809402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219290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44721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456126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766608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642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828800"/>
            <a:ext cx="8226425" cy="4648200"/>
          </a:xfrm>
          <a:prstGeom prst="rect">
            <a:avLst/>
          </a:prstGeom>
          <a:solidFill>
            <a:schemeClr val="bg1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182880" tIns="91440" rIns="182880" bIns="9144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1028" name="Text Box 3"/>
          <p:cNvSpPr txBox="1">
            <a:spLocks noChangeArrowheads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cs typeface="Arial" charset="0"/>
            </a:endParaRPr>
          </a:p>
        </p:txBody>
      </p:sp>
      <p:sp>
        <p:nvSpPr>
          <p:cNvPr id="1029" name="Text Box 4"/>
          <p:cNvSpPr txBox="1">
            <a:spLocks noChangeArrowheads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cs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600" b="1">
          <a:solidFill>
            <a:srgbClr val="FFEEA5"/>
          </a:solidFill>
          <a:latin typeface="+mj-lt"/>
          <a:ea typeface="ＭＳ Ｐゴシック" charset="0"/>
          <a:cs typeface="Arial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600" b="1">
          <a:solidFill>
            <a:srgbClr val="FFEEA5"/>
          </a:solidFill>
          <a:latin typeface="Arial" charset="0"/>
          <a:ea typeface="ＭＳ Ｐゴシック" charset="0"/>
          <a:cs typeface="Arial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600" b="1">
          <a:solidFill>
            <a:srgbClr val="FFEEA5"/>
          </a:solidFill>
          <a:latin typeface="Arial" charset="0"/>
          <a:ea typeface="ＭＳ Ｐゴシック" charset="0"/>
          <a:cs typeface="Arial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600" b="1">
          <a:solidFill>
            <a:srgbClr val="FFEEA5"/>
          </a:solidFill>
          <a:latin typeface="Arial" charset="0"/>
          <a:ea typeface="ＭＳ Ｐゴシック" charset="0"/>
          <a:cs typeface="Arial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600" b="1">
          <a:solidFill>
            <a:srgbClr val="FFEEA5"/>
          </a:solidFill>
          <a:latin typeface="Arial" charset="0"/>
          <a:ea typeface="ＭＳ Ｐゴシック" charset="0"/>
          <a:cs typeface="Arial" charset="0"/>
        </a:defRPr>
      </a:lvl5pPr>
      <a:lvl6pPr marL="4572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600" b="1">
          <a:solidFill>
            <a:srgbClr val="FFEEA5"/>
          </a:solidFill>
          <a:latin typeface="Arial" charset="0"/>
          <a:ea typeface="ＭＳ Ｐゴシック" charset="0"/>
          <a:cs typeface="Microsoft YaHei" charset="0"/>
        </a:defRPr>
      </a:lvl6pPr>
      <a:lvl7pPr marL="9144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600" b="1">
          <a:solidFill>
            <a:srgbClr val="FFEEA5"/>
          </a:solidFill>
          <a:latin typeface="Arial" charset="0"/>
          <a:ea typeface="ＭＳ Ｐゴシック" charset="0"/>
          <a:cs typeface="Microsoft YaHei" charset="0"/>
        </a:defRPr>
      </a:lvl7pPr>
      <a:lvl8pPr marL="1371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600" b="1">
          <a:solidFill>
            <a:srgbClr val="FFEEA5"/>
          </a:solidFill>
          <a:latin typeface="Arial" charset="0"/>
          <a:ea typeface="ＭＳ Ｐゴシック" charset="0"/>
          <a:cs typeface="Microsoft YaHei" charset="0"/>
        </a:defRPr>
      </a:lvl8pPr>
      <a:lvl9pPr marL="18288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600" b="1">
          <a:solidFill>
            <a:srgbClr val="FFEEA5"/>
          </a:solidFill>
          <a:latin typeface="Arial" charset="0"/>
          <a:ea typeface="ＭＳ Ｐゴシック" charset="0"/>
          <a:cs typeface="Microsoft YaHei" charset="0"/>
        </a:defRPr>
      </a:lvl9pPr>
    </p:titleStyle>
    <p:bodyStyle>
      <a:lvl1pPr marL="342900" indent="-342900" algn="l" defTabSz="45720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Char char="•"/>
        <a:defRPr sz="2800">
          <a:solidFill>
            <a:schemeClr val="tx1"/>
          </a:solidFill>
          <a:latin typeface="+mn-lt"/>
          <a:ea typeface="ＭＳ Ｐゴシック" charset="0"/>
          <a:cs typeface="Arial"/>
        </a:defRPr>
      </a:lvl1pPr>
      <a:lvl2pPr marL="742950" indent="-285750" algn="l" defTabSz="45720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Arial" charset="0"/>
        <a:buChar char="–"/>
        <a:defRPr sz="2400">
          <a:solidFill>
            <a:schemeClr val="tx1"/>
          </a:solidFill>
          <a:latin typeface="+mn-lt"/>
          <a:ea typeface="Arial"/>
          <a:cs typeface="Arial"/>
        </a:defRPr>
      </a:lvl2pPr>
      <a:lvl3pPr marL="11430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Char char="•"/>
        <a:defRPr sz="2100">
          <a:solidFill>
            <a:schemeClr val="tx1"/>
          </a:solidFill>
          <a:latin typeface="+mn-lt"/>
          <a:ea typeface="Arial"/>
          <a:cs typeface="Arial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–"/>
        <a:defRPr sz="2100">
          <a:solidFill>
            <a:schemeClr val="tx1"/>
          </a:solidFill>
          <a:latin typeface="+mn-lt"/>
          <a:ea typeface="Arial"/>
          <a:cs typeface="Arial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Char char="•"/>
        <a:defRPr sz="2100">
          <a:solidFill>
            <a:schemeClr val="tx1"/>
          </a:solidFill>
          <a:latin typeface="+mn-lt"/>
          <a:ea typeface="Arial"/>
          <a:cs typeface="Arial"/>
        </a:defRPr>
      </a:lvl5pPr>
      <a:lvl6pPr marL="25146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Char char="•"/>
        <a:defRPr sz="2100">
          <a:solidFill>
            <a:schemeClr val="tx1"/>
          </a:solidFill>
          <a:latin typeface="+mn-lt"/>
          <a:ea typeface="Microsoft YaHei" charset="0"/>
          <a:cs typeface="+mn-cs"/>
        </a:defRPr>
      </a:lvl6pPr>
      <a:lvl7pPr marL="29718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Char char="•"/>
        <a:defRPr sz="2100">
          <a:solidFill>
            <a:schemeClr val="tx1"/>
          </a:solidFill>
          <a:latin typeface="+mn-lt"/>
          <a:ea typeface="Microsoft YaHei" charset="0"/>
          <a:cs typeface="+mn-cs"/>
        </a:defRPr>
      </a:lvl7pPr>
      <a:lvl8pPr marL="34290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Char char="•"/>
        <a:defRPr sz="2100">
          <a:solidFill>
            <a:schemeClr val="tx1"/>
          </a:solidFill>
          <a:latin typeface="+mn-lt"/>
          <a:ea typeface="Microsoft YaHei" charset="0"/>
          <a:cs typeface="+mn-cs"/>
        </a:defRPr>
      </a:lvl8pPr>
      <a:lvl9pPr marL="3886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Char char="•"/>
        <a:defRPr sz="2100">
          <a:solidFill>
            <a:schemeClr val="tx1"/>
          </a:solidFill>
          <a:latin typeface="+mn-lt"/>
          <a:ea typeface="Microsoft YaHei" charset="0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4.png"/><Relationship Id="rId5" Type="http://schemas.openxmlformats.org/officeDocument/2006/relationships/image" Target="../media/image9.jpeg"/><Relationship Id="rId4" Type="http://schemas.openxmlformats.org/officeDocument/2006/relationships/image" Target="../media/image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4.png"/><Relationship Id="rId5" Type="http://schemas.openxmlformats.org/officeDocument/2006/relationships/image" Target="../media/image10.jpeg"/><Relationship Id="rId4" Type="http://schemas.openxmlformats.org/officeDocument/2006/relationships/image" Target="../media/image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12.jpeg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image" Target="../media/image11.jpeg"/><Relationship Id="rId5" Type="http://schemas.openxmlformats.org/officeDocument/2006/relationships/image" Target="../media/image5.jpeg"/><Relationship Id="rId4" Type="http://schemas.openxmlformats.org/officeDocument/2006/relationships/notesSlide" Target="../notesSlides/notesSlide1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4.jpeg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image" Target="../media/image13.jpeg"/><Relationship Id="rId5" Type="http://schemas.openxmlformats.org/officeDocument/2006/relationships/image" Target="../media/image5.jpeg"/><Relationship Id="rId4" Type="http://schemas.openxmlformats.org/officeDocument/2006/relationships/notesSlide" Target="../notesSlides/notesSlide2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6" Type="http://schemas.openxmlformats.org/officeDocument/2006/relationships/image" Target="../media/image4.png"/><Relationship Id="rId5" Type="http://schemas.openxmlformats.org/officeDocument/2006/relationships/image" Target="../media/image15.jpeg"/><Relationship Id="rId4" Type="http://schemas.openxmlformats.org/officeDocument/2006/relationships/image" Target="../media/image7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6" Type="http://schemas.openxmlformats.org/officeDocument/2006/relationships/image" Target="../media/image4.png"/><Relationship Id="rId5" Type="http://schemas.openxmlformats.org/officeDocument/2006/relationships/image" Target="../media/image16.jpeg"/><Relationship Id="rId4" Type="http://schemas.openxmlformats.org/officeDocument/2006/relationships/image" Target="../media/image5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6" Type="http://schemas.openxmlformats.org/officeDocument/2006/relationships/image" Target="../media/image4.png"/><Relationship Id="rId5" Type="http://schemas.openxmlformats.org/officeDocument/2006/relationships/image" Target="../media/image17.jpeg"/><Relationship Id="rId4" Type="http://schemas.openxmlformats.org/officeDocument/2006/relationships/image" Target="../media/image6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6" Type="http://schemas.openxmlformats.org/officeDocument/2006/relationships/image" Target="../media/image4.png"/><Relationship Id="rId5" Type="http://schemas.openxmlformats.org/officeDocument/2006/relationships/image" Target="../media/image18.jpeg"/><Relationship Id="rId4" Type="http://schemas.openxmlformats.org/officeDocument/2006/relationships/image" Target="../media/image6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6" Type="http://schemas.openxmlformats.org/officeDocument/2006/relationships/image" Target="../media/image4.png"/><Relationship Id="rId5" Type="http://schemas.openxmlformats.org/officeDocument/2006/relationships/image" Target="../media/image20.jpeg"/><Relationship Id="rId4" Type="http://schemas.openxmlformats.org/officeDocument/2006/relationships/image" Target="../media/image5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6" Type="http://schemas.openxmlformats.org/officeDocument/2006/relationships/image" Target="../media/image4.png"/><Relationship Id="rId5" Type="http://schemas.openxmlformats.org/officeDocument/2006/relationships/image" Target="../media/image21.jpeg"/><Relationship Id="rId4" Type="http://schemas.openxmlformats.org/officeDocument/2006/relationships/image" Target="../media/image6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6" Type="http://schemas.openxmlformats.org/officeDocument/2006/relationships/image" Target="../media/image4.png"/><Relationship Id="rId5" Type="http://schemas.openxmlformats.org/officeDocument/2006/relationships/image" Target="../media/image22.jpeg"/><Relationship Id="rId4" Type="http://schemas.openxmlformats.org/officeDocument/2006/relationships/image" Target="../media/image7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6" Type="http://schemas.openxmlformats.org/officeDocument/2006/relationships/image" Target="../media/image4.png"/><Relationship Id="rId5" Type="http://schemas.openxmlformats.org/officeDocument/2006/relationships/image" Target="../media/image23.jpeg"/><Relationship Id="rId4" Type="http://schemas.openxmlformats.org/officeDocument/2006/relationships/image" Target="../media/image7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6" Type="http://schemas.openxmlformats.org/officeDocument/2006/relationships/image" Target="../media/image4.png"/><Relationship Id="rId5" Type="http://schemas.openxmlformats.org/officeDocument/2006/relationships/image" Target="../media/image24.jpeg"/><Relationship Id="rId4" Type="http://schemas.openxmlformats.org/officeDocument/2006/relationships/image" Target="../media/image8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6.jpeg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image" Target="../media/image25.jpeg"/><Relationship Id="rId5" Type="http://schemas.openxmlformats.org/officeDocument/2006/relationships/image" Target="../media/image8.jpeg"/><Relationship Id="rId4" Type="http://schemas.openxmlformats.org/officeDocument/2006/relationships/notesSlide" Target="../notesSlides/notesSlide46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Relationship Id="rId6" Type="http://schemas.openxmlformats.org/officeDocument/2006/relationships/image" Target="../media/image4.png"/><Relationship Id="rId5" Type="http://schemas.openxmlformats.org/officeDocument/2006/relationships/image" Target="../media/image27.jpeg"/><Relationship Id="rId4" Type="http://schemas.openxmlformats.org/officeDocument/2006/relationships/image" Target="../media/image8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Relationship Id="rId6" Type="http://schemas.openxmlformats.org/officeDocument/2006/relationships/image" Target="../media/image4.png"/><Relationship Id="rId5" Type="http://schemas.openxmlformats.org/officeDocument/2006/relationships/image" Target="../media/image28.png"/><Relationship Id="rId4" Type="http://schemas.openxmlformats.org/officeDocument/2006/relationships/image" Target="../media/image5.jpe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Relationship Id="rId6" Type="http://schemas.openxmlformats.org/officeDocument/2006/relationships/image" Target="../media/image4.png"/><Relationship Id="rId5" Type="http://schemas.openxmlformats.org/officeDocument/2006/relationships/image" Target="../media/image29.jpeg"/><Relationship Id="rId4" Type="http://schemas.openxmlformats.org/officeDocument/2006/relationships/image" Target="../media/image7.jpe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Relationship Id="rId6" Type="http://schemas.openxmlformats.org/officeDocument/2006/relationships/image" Target="../media/image4.png"/><Relationship Id="rId5" Type="http://schemas.openxmlformats.org/officeDocument/2006/relationships/image" Target="../media/image30.jpeg"/><Relationship Id="rId4" Type="http://schemas.openxmlformats.org/officeDocument/2006/relationships/image" Target="../media/image8.jpe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Relationship Id="rId6" Type="http://schemas.openxmlformats.org/officeDocument/2006/relationships/image" Target="../media/image4.png"/><Relationship Id="rId5" Type="http://schemas.openxmlformats.org/officeDocument/2006/relationships/image" Target="../media/image31.jpeg"/><Relationship Id="rId4" Type="http://schemas.openxmlformats.org/officeDocument/2006/relationships/image" Target="../media/image8.jpe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.xml"/><Relationship Id="rId6" Type="http://schemas.openxmlformats.org/officeDocument/2006/relationships/image" Target="../media/image4.png"/><Relationship Id="rId5" Type="http://schemas.openxmlformats.org/officeDocument/2006/relationships/image" Target="../media/image32.jpeg"/><Relationship Id="rId4" Type="http://schemas.openxmlformats.org/officeDocument/2006/relationships/image" Target="../media/image19.jpe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6.xml"/><Relationship Id="rId6" Type="http://schemas.openxmlformats.org/officeDocument/2006/relationships/image" Target="../media/image4.png"/><Relationship Id="rId5" Type="http://schemas.openxmlformats.org/officeDocument/2006/relationships/image" Target="../media/image33.jpeg"/><Relationship Id="rId4" Type="http://schemas.openxmlformats.org/officeDocument/2006/relationships/image" Target="../media/image6.jpe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tags" Target="../tags/tag29.xml"/><Relationship Id="rId7" Type="http://schemas.openxmlformats.org/officeDocument/2006/relationships/image" Target="../media/image34.jpeg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image" Target="../media/image5.jpeg"/><Relationship Id="rId5" Type="http://schemas.openxmlformats.org/officeDocument/2006/relationships/notesSlide" Target="../notesSlides/notesSlide58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6.xml"/><Relationship Id="rId9" Type="http://schemas.openxmlformats.org/officeDocument/2006/relationships/image" Target="../media/image3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0.xml"/><Relationship Id="rId6" Type="http://schemas.openxmlformats.org/officeDocument/2006/relationships/image" Target="../media/image4.png"/><Relationship Id="rId5" Type="http://schemas.openxmlformats.org/officeDocument/2006/relationships/image" Target="../media/image37.jpeg"/><Relationship Id="rId4" Type="http://schemas.openxmlformats.org/officeDocument/2006/relationships/image" Target="../media/image19.jpe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1.xml"/><Relationship Id="rId6" Type="http://schemas.openxmlformats.org/officeDocument/2006/relationships/image" Target="../media/image4.png"/><Relationship Id="rId5" Type="http://schemas.openxmlformats.org/officeDocument/2006/relationships/image" Target="../media/image38.jpeg"/><Relationship Id="rId4" Type="http://schemas.openxmlformats.org/officeDocument/2006/relationships/image" Target="../media/image19.jpeg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0.jpeg"/><Relationship Id="rId2" Type="http://schemas.openxmlformats.org/officeDocument/2006/relationships/tags" Target="../tags/tag33.xml"/><Relationship Id="rId1" Type="http://schemas.openxmlformats.org/officeDocument/2006/relationships/tags" Target="../tags/tag32.xml"/><Relationship Id="rId6" Type="http://schemas.openxmlformats.org/officeDocument/2006/relationships/image" Target="../media/image39.jpeg"/><Relationship Id="rId5" Type="http://schemas.openxmlformats.org/officeDocument/2006/relationships/image" Target="../media/image6.jpeg"/><Relationship Id="rId4" Type="http://schemas.openxmlformats.org/officeDocument/2006/relationships/notesSlide" Target="../notesSlides/notesSlide63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4.xml"/><Relationship Id="rId6" Type="http://schemas.openxmlformats.org/officeDocument/2006/relationships/image" Target="../media/image4.png"/><Relationship Id="rId5" Type="http://schemas.openxmlformats.org/officeDocument/2006/relationships/image" Target="../media/image41.jpeg"/><Relationship Id="rId4" Type="http://schemas.openxmlformats.org/officeDocument/2006/relationships/image" Target="../media/image8.jpe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8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5.xml"/><Relationship Id="rId6" Type="http://schemas.openxmlformats.org/officeDocument/2006/relationships/image" Target="../media/image4.png"/><Relationship Id="rId5" Type="http://schemas.openxmlformats.org/officeDocument/2006/relationships/image" Target="../media/image42.pn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1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6.xml"/><Relationship Id="rId6" Type="http://schemas.openxmlformats.org/officeDocument/2006/relationships/image" Target="../media/image4.png"/><Relationship Id="rId5" Type="http://schemas.openxmlformats.org/officeDocument/2006/relationships/image" Target="../media/image43.jpeg"/><Relationship Id="rId4" Type="http://schemas.openxmlformats.org/officeDocument/2006/relationships/image" Target="../media/image8.jpe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7.xml"/><Relationship Id="rId6" Type="http://schemas.openxmlformats.org/officeDocument/2006/relationships/image" Target="../media/image4.png"/><Relationship Id="rId5" Type="http://schemas.openxmlformats.org/officeDocument/2006/relationships/image" Target="../media/image44.jpeg"/><Relationship Id="rId4" Type="http://schemas.openxmlformats.org/officeDocument/2006/relationships/image" Target="../media/image7.jpe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8.xml"/><Relationship Id="rId6" Type="http://schemas.openxmlformats.org/officeDocument/2006/relationships/image" Target="../media/image4.png"/><Relationship Id="rId5" Type="http://schemas.openxmlformats.org/officeDocument/2006/relationships/image" Target="../media/image45.jpeg"/><Relationship Id="rId4" Type="http://schemas.openxmlformats.org/officeDocument/2006/relationships/image" Target="../media/image8.jpe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9.xml"/><Relationship Id="rId6" Type="http://schemas.openxmlformats.org/officeDocument/2006/relationships/image" Target="../media/image4.png"/><Relationship Id="rId5" Type="http://schemas.openxmlformats.org/officeDocument/2006/relationships/image" Target="../media/image46.jpeg"/><Relationship Id="rId4" Type="http://schemas.openxmlformats.org/officeDocument/2006/relationships/image" Target="../media/image5.jpe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0.xml"/><Relationship Id="rId6" Type="http://schemas.openxmlformats.org/officeDocument/2006/relationships/image" Target="../media/image4.png"/><Relationship Id="rId5" Type="http://schemas.openxmlformats.org/officeDocument/2006/relationships/image" Target="../media/image47.jpeg"/><Relationship Id="rId4" Type="http://schemas.openxmlformats.org/officeDocument/2006/relationships/image" Target="../media/image19.jpe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1.xml"/><Relationship Id="rId6" Type="http://schemas.openxmlformats.org/officeDocument/2006/relationships/image" Target="../media/image4.png"/><Relationship Id="rId5" Type="http://schemas.openxmlformats.org/officeDocument/2006/relationships/image" Target="../media/image48.jpeg"/><Relationship Id="rId4" Type="http://schemas.openxmlformats.org/officeDocument/2006/relationships/image" Target="../media/image8.jpeg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2.xml"/><Relationship Id="rId6" Type="http://schemas.openxmlformats.org/officeDocument/2006/relationships/image" Target="../media/image4.png"/><Relationship Id="rId5" Type="http://schemas.openxmlformats.org/officeDocument/2006/relationships/image" Target="../media/image49.jpeg"/><Relationship Id="rId4" Type="http://schemas.openxmlformats.org/officeDocument/2006/relationships/image" Target="../media/image7.jpeg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3.xml"/><Relationship Id="rId6" Type="http://schemas.openxmlformats.org/officeDocument/2006/relationships/image" Target="../media/image4.png"/><Relationship Id="rId5" Type="http://schemas.openxmlformats.org/officeDocument/2006/relationships/image" Target="../media/image50.jpeg"/><Relationship Id="rId4" Type="http://schemas.openxmlformats.org/officeDocument/2006/relationships/image" Target="../media/image6.jpeg"/></Relationships>
</file>

<file path=ppt/slides/_rels/slide8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2.jpeg"/><Relationship Id="rId2" Type="http://schemas.openxmlformats.org/officeDocument/2006/relationships/tags" Target="../tags/tag45.xml"/><Relationship Id="rId1" Type="http://schemas.openxmlformats.org/officeDocument/2006/relationships/tags" Target="../tags/tag44.xml"/><Relationship Id="rId6" Type="http://schemas.openxmlformats.org/officeDocument/2006/relationships/image" Target="../media/image51.jpeg"/><Relationship Id="rId5" Type="http://schemas.openxmlformats.org/officeDocument/2006/relationships/image" Target="../media/image19.jpeg"/><Relationship Id="rId4" Type="http://schemas.openxmlformats.org/officeDocument/2006/relationships/notesSlide" Target="../notesSlides/notesSlide8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6.xml"/><Relationship Id="rId6" Type="http://schemas.openxmlformats.org/officeDocument/2006/relationships/image" Target="../media/image4.png"/><Relationship Id="rId5" Type="http://schemas.openxmlformats.org/officeDocument/2006/relationships/image" Target="../media/image53.jpeg"/><Relationship Id="rId4" Type="http://schemas.openxmlformats.org/officeDocument/2006/relationships/image" Target="../media/image6.jpeg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64839" name="Picture 7" descr="41528_CH37_COPCO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4" r="6465"/>
          <a:stretch>
            <a:fillRect/>
          </a:stretch>
        </p:blipFill>
        <p:spPr bwMode="auto">
          <a:xfrm>
            <a:off x="0" y="0"/>
            <a:ext cx="457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FFFFFF">
                    <a:alpha val="34000"/>
                  </a:srgbClr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4098" name="Rectangle 5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>
                <a:latin typeface="Arial" charset="0"/>
                <a:cs typeface="Arial" charset="0"/>
              </a:rPr>
              <a:t>CHAPTER 37</a:t>
            </a:r>
          </a:p>
        </p:txBody>
      </p:sp>
      <p:sp>
        <p:nvSpPr>
          <p:cNvPr id="4099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3276600" y="4191000"/>
            <a:ext cx="5410200" cy="2133600"/>
          </a:xfrm>
          <a:gradFill>
            <a:gsLst>
              <a:gs pos="0">
                <a:srgbClr val="FFCC00">
                  <a:alpha val="89998"/>
                </a:srgbClr>
              </a:gs>
              <a:gs pos="100000">
                <a:srgbClr val="FFCC00">
                  <a:alpha val="25000"/>
                </a:srgbClr>
              </a:gs>
            </a:gsLst>
          </a:gradFill>
        </p:spPr>
        <p:txBody>
          <a:bodyPr/>
          <a:lstStyle/>
          <a:p>
            <a:r>
              <a:rPr lang="en-US" dirty="0">
                <a:latin typeface="Arial" charset="0"/>
                <a:cs typeface="Arial" charset="0"/>
              </a:rPr>
              <a:t>Fire Detection, </a:t>
            </a:r>
            <a:br>
              <a:rPr lang="en-US" dirty="0">
                <a:latin typeface="Arial" charset="0"/>
                <a:cs typeface="Arial" charset="0"/>
              </a:rPr>
            </a:br>
            <a:r>
              <a:rPr lang="en-US" dirty="0">
                <a:latin typeface="Arial" charset="0"/>
                <a:cs typeface="Arial" charset="0"/>
              </a:rPr>
              <a:t>Protection, and </a:t>
            </a:r>
            <a:br>
              <a:rPr lang="en-US" dirty="0">
                <a:latin typeface="Arial" charset="0"/>
                <a:cs typeface="Arial" charset="0"/>
              </a:rPr>
            </a:br>
            <a:r>
              <a:rPr lang="en-US" dirty="0">
                <a:latin typeface="Arial" charset="0"/>
                <a:cs typeface="Arial" charset="0"/>
              </a:rPr>
              <a:t>Suppression Systems</a:t>
            </a:r>
          </a:p>
          <a:p>
            <a:r>
              <a:rPr lang="en-US" dirty="0">
                <a:latin typeface="Arial" charset="0"/>
                <a:cs typeface="Arial" charset="0"/>
              </a:rPr>
              <a:t>(Fire Fighter II)</a:t>
            </a:r>
          </a:p>
        </p:txBody>
      </p:sp>
      <p:sp>
        <p:nvSpPr>
          <p:cNvPr id="2" name="Rectangle 1"/>
          <p:cNvSpPr/>
          <p:nvPr/>
        </p:nvSpPr>
        <p:spPr>
          <a:xfrm>
            <a:off x="3656014" y="12700"/>
            <a:ext cx="915986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srgbClr val="000000"/>
                </a:solidFill>
              </a:rPr>
              <a:t>© Ocean/Corbis</a:t>
            </a:r>
          </a:p>
        </p:txBody>
      </p:sp>
      <p:pic>
        <p:nvPicPr>
          <p:cNvPr id="7" name="Picture 6" descr="FFII_icon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48600" y="228600"/>
            <a:ext cx="838200" cy="36195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cs typeface="Arial" charset="0"/>
              </a:rPr>
              <a:t>Introduction</a:t>
            </a:r>
          </a:p>
        </p:txBody>
      </p:sp>
      <p:sp>
        <p:nvSpPr>
          <p:cNvPr id="21507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latin typeface="Arial" charset="0"/>
                <a:cs typeface="Arial" charset="0"/>
              </a:rPr>
              <a:t>“False alarms”</a:t>
            </a:r>
          </a:p>
          <a:p>
            <a:pPr lvl="1"/>
            <a:r>
              <a:rPr lang="en-US">
                <a:latin typeface="Arial" charset="0"/>
                <a:ea typeface="Arial" charset="0"/>
                <a:cs typeface="Arial" charset="0"/>
              </a:rPr>
              <a:t>Sensors record an error somewhere in the system</a:t>
            </a:r>
          </a:p>
          <a:p>
            <a:pPr lvl="1"/>
            <a:r>
              <a:rPr lang="en-US">
                <a:latin typeface="Arial" charset="0"/>
                <a:ea typeface="Arial" charset="0"/>
                <a:cs typeface="Arial" charset="0"/>
              </a:rPr>
              <a:t>Detectors too close to the kitchen</a:t>
            </a:r>
          </a:p>
          <a:p>
            <a:pPr lvl="1"/>
            <a:r>
              <a:rPr lang="en-US">
                <a:latin typeface="Arial" charset="0"/>
                <a:ea typeface="Arial" charset="0"/>
                <a:cs typeface="Arial" charset="0"/>
              </a:rPr>
              <a:t>People become used to nuisance alarms and fail to respond accordingly</a:t>
            </a:r>
          </a:p>
        </p:txBody>
      </p:sp>
      <p:pic>
        <p:nvPicPr>
          <p:cNvPr id="4" name="Picture 3" descr="FFII_ico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48600" y="228600"/>
            <a:ext cx="838200" cy="36195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cs typeface="Arial" charset="0"/>
              </a:rPr>
              <a:t>Fire Alarm and Detection Systems</a:t>
            </a:r>
          </a:p>
        </p:txBody>
      </p:sp>
      <p:sp>
        <p:nvSpPr>
          <p:cNvPr id="23555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latin typeface="Arial" charset="0"/>
                <a:cs typeface="Arial" charset="0"/>
              </a:rPr>
              <a:t>A fire detection system recognizes when a fire is occurring and activates the fire alarm system.</a:t>
            </a:r>
          </a:p>
          <a:p>
            <a:pPr lvl="1"/>
            <a:r>
              <a:rPr lang="en-US">
                <a:latin typeface="Arial" charset="0"/>
                <a:ea typeface="Arial" charset="0"/>
                <a:cs typeface="Arial" charset="0"/>
              </a:rPr>
              <a:t>Alerts occupants</a:t>
            </a:r>
          </a:p>
          <a:p>
            <a:pPr lvl="1"/>
            <a:r>
              <a:rPr lang="en-US">
                <a:latin typeface="Arial" charset="0"/>
                <a:ea typeface="Arial" charset="0"/>
                <a:cs typeface="Arial" charset="0"/>
              </a:rPr>
              <a:t>May alert the fire department</a:t>
            </a:r>
          </a:p>
          <a:p>
            <a:pPr lvl="1"/>
            <a:r>
              <a:rPr lang="en-US">
                <a:latin typeface="Arial" charset="0"/>
                <a:ea typeface="Arial" charset="0"/>
                <a:cs typeface="Arial" charset="0"/>
              </a:rPr>
              <a:t>May automatically activate fire suppression systems</a:t>
            </a:r>
          </a:p>
        </p:txBody>
      </p:sp>
      <p:pic>
        <p:nvPicPr>
          <p:cNvPr id="4" name="Picture 3" descr="FFII_ico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48600" y="228600"/>
            <a:ext cx="838200" cy="36195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cs typeface="Arial" charset="0"/>
              </a:rPr>
              <a:t>Fire Alarm and Detection Systems</a:t>
            </a:r>
          </a:p>
        </p:txBody>
      </p:sp>
      <p:sp>
        <p:nvSpPr>
          <p:cNvPr id="25603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latin typeface="Arial" charset="0"/>
                <a:cs typeface="Arial" charset="0"/>
              </a:rPr>
              <a:t>Fire alarm and detection systems can be very simple or very complex.</a:t>
            </a:r>
          </a:p>
          <a:p>
            <a:pPr lvl="1"/>
            <a:r>
              <a:rPr lang="en-US">
                <a:latin typeface="Arial" charset="0"/>
                <a:ea typeface="Arial" charset="0"/>
                <a:cs typeface="Arial" charset="0"/>
              </a:rPr>
              <a:t>These systems generally have the same basic components. </a:t>
            </a:r>
          </a:p>
        </p:txBody>
      </p:sp>
      <p:pic>
        <p:nvPicPr>
          <p:cNvPr id="4" name="Picture 3" descr="FFII_ico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48600" y="228600"/>
            <a:ext cx="838200" cy="36195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cs typeface="Arial" charset="0"/>
              </a:rPr>
              <a:t>Fire Alarm System Components </a:t>
            </a:r>
          </a:p>
        </p:txBody>
      </p:sp>
      <p:sp>
        <p:nvSpPr>
          <p:cNvPr id="27651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latin typeface="Arial" charset="0"/>
                <a:cs typeface="Arial" charset="0"/>
              </a:rPr>
              <a:t>Three basic components in a fire alarm system:</a:t>
            </a:r>
          </a:p>
          <a:p>
            <a:pPr lvl="1"/>
            <a:r>
              <a:rPr lang="en-US">
                <a:latin typeface="Arial" charset="0"/>
                <a:ea typeface="Arial" charset="0"/>
                <a:cs typeface="Arial" charset="0"/>
              </a:rPr>
              <a:t>Alarm initiation device</a:t>
            </a:r>
          </a:p>
          <a:p>
            <a:pPr lvl="1"/>
            <a:r>
              <a:rPr lang="en-US">
                <a:latin typeface="Arial" charset="0"/>
                <a:ea typeface="Arial" charset="0"/>
                <a:cs typeface="Arial" charset="0"/>
              </a:rPr>
              <a:t>Alarm notification device</a:t>
            </a:r>
          </a:p>
          <a:p>
            <a:pPr lvl="1"/>
            <a:r>
              <a:rPr lang="en-US">
                <a:latin typeface="Arial" charset="0"/>
                <a:ea typeface="Arial" charset="0"/>
                <a:cs typeface="Arial" charset="0"/>
              </a:rPr>
              <a:t>Control panel </a:t>
            </a:r>
          </a:p>
        </p:txBody>
      </p:sp>
      <p:pic>
        <p:nvPicPr>
          <p:cNvPr id="4" name="Picture 3" descr="FFII_ico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48600" y="228600"/>
            <a:ext cx="838200" cy="36195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cs typeface="Arial" charset="0"/>
              </a:rPr>
              <a:t>Fire Alarm System Control Panels</a:t>
            </a:r>
          </a:p>
        </p:txBody>
      </p:sp>
      <p:sp>
        <p:nvSpPr>
          <p:cNvPr id="29699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latin typeface="Arial" charset="0"/>
                <a:cs typeface="Arial" charset="0"/>
              </a:rPr>
              <a:t>Serves as the “brain” of the system</a:t>
            </a:r>
          </a:p>
          <a:p>
            <a:r>
              <a:rPr lang="en-US">
                <a:latin typeface="Arial" charset="0"/>
                <a:cs typeface="Arial" charset="0"/>
              </a:rPr>
              <a:t>Manages and monitors the proper operation of the system</a:t>
            </a:r>
          </a:p>
          <a:p>
            <a:r>
              <a:rPr lang="en-US">
                <a:latin typeface="Arial" charset="0"/>
                <a:cs typeface="Arial" charset="0"/>
              </a:rPr>
              <a:t>Can indicate the source of an alarm</a:t>
            </a:r>
          </a:p>
          <a:p>
            <a:r>
              <a:rPr lang="en-US">
                <a:latin typeface="Arial" charset="0"/>
                <a:cs typeface="Arial" charset="0"/>
              </a:rPr>
              <a:t>Also manages primary power supply and provides backup power supply for the system</a:t>
            </a:r>
          </a:p>
        </p:txBody>
      </p:sp>
      <p:pic>
        <p:nvPicPr>
          <p:cNvPr id="4" name="Picture 3" descr="FFII_ico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48600" y="228600"/>
            <a:ext cx="838200" cy="36195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cs typeface="Arial" charset="0"/>
              </a:rPr>
              <a:t>Fire Alarm System Control Panels</a:t>
            </a:r>
          </a:p>
        </p:txBody>
      </p:sp>
      <p:sp>
        <p:nvSpPr>
          <p:cNvPr id="31747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457200" y="1828800"/>
            <a:ext cx="4113213" cy="4648200"/>
          </a:xfrm>
        </p:spPr>
        <p:txBody>
          <a:bodyPr/>
          <a:lstStyle/>
          <a:p>
            <a:r>
              <a:rPr lang="en-US">
                <a:latin typeface="Arial" charset="0"/>
                <a:cs typeface="Arial" charset="0"/>
              </a:rPr>
              <a:t>May perform additional functions </a:t>
            </a:r>
          </a:p>
          <a:p>
            <a:r>
              <a:rPr lang="en-US">
                <a:latin typeface="Arial" charset="0"/>
                <a:cs typeface="Arial" charset="0"/>
              </a:rPr>
              <a:t>May interface with other systems </a:t>
            </a:r>
          </a:p>
          <a:p>
            <a:r>
              <a:rPr lang="en-US">
                <a:latin typeface="Arial" charset="0"/>
                <a:cs typeface="Arial" charset="0"/>
              </a:rPr>
              <a:t>Vary greatly</a:t>
            </a:r>
          </a:p>
        </p:txBody>
      </p:sp>
      <p:pic>
        <p:nvPicPr>
          <p:cNvPr id="3092487" name="Picture 7" descr="41528_CH37_FIG01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828800"/>
            <a:ext cx="3733800" cy="4648200"/>
          </a:xfrm>
          <a:prstGeom prst="rect">
            <a:avLst/>
          </a:prstGeom>
          <a:noFill/>
          <a:ln w="19050">
            <a:solidFill>
              <a:srgbClr val="FFFFFF">
                <a:alpha val="34000"/>
              </a:srgb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5" name="Picture 4" descr="FFII_ico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48600" y="228600"/>
            <a:ext cx="838200" cy="36195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953000" y="1828800"/>
            <a:ext cx="1697901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srgbClr val="000000"/>
                </a:solidFill>
              </a:rPr>
              <a:t>Courtesy of Honeywell/</a:t>
            </a:r>
            <a:r>
              <a:rPr lang="en-US" sz="800" dirty="0" err="1">
                <a:solidFill>
                  <a:srgbClr val="000000"/>
                </a:solidFill>
              </a:rPr>
              <a:t>Gamewell</a:t>
            </a:r>
            <a:endParaRPr lang="en-US" sz="8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cs typeface="Arial" charset="0"/>
              </a:rPr>
              <a:t>Fire Alarm System Control Panels</a:t>
            </a:r>
          </a:p>
        </p:txBody>
      </p:sp>
      <p:sp>
        <p:nvSpPr>
          <p:cNvPr id="29699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cs typeface="Arial" charset="0"/>
              </a:rPr>
              <a:t>Used to silence alarm and reset system</a:t>
            </a:r>
          </a:p>
          <a:p>
            <a:r>
              <a:rPr lang="en-US" dirty="0">
                <a:latin typeface="Arial" charset="0"/>
                <a:cs typeface="Arial" charset="0"/>
              </a:rPr>
              <a:t>Many buildings have a remote </a:t>
            </a:r>
            <a:r>
              <a:rPr lang="en-US" dirty="0" err="1">
                <a:latin typeface="Arial" charset="0"/>
                <a:cs typeface="Arial" charset="0"/>
              </a:rPr>
              <a:t>annunciator</a:t>
            </a:r>
            <a:endParaRPr lang="en-US" dirty="0">
              <a:latin typeface="Arial" charset="0"/>
              <a:cs typeface="Arial" charset="0"/>
            </a:endParaRPr>
          </a:p>
          <a:p>
            <a:r>
              <a:rPr lang="en-US" dirty="0">
                <a:latin typeface="Arial" charset="0"/>
                <a:cs typeface="Arial" charset="0"/>
              </a:rPr>
              <a:t>In some systems, a battery will automatically activate when the external power is interrupted. </a:t>
            </a:r>
          </a:p>
        </p:txBody>
      </p:sp>
      <p:pic>
        <p:nvPicPr>
          <p:cNvPr id="4" name="Picture 3" descr="FFII_ico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48600" y="228600"/>
            <a:ext cx="838200" cy="36195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cs typeface="Arial" charset="0"/>
              </a:rPr>
              <a:t>Residential Fire Alarm Systems</a:t>
            </a:r>
          </a:p>
        </p:txBody>
      </p:sp>
      <p:sp>
        <p:nvSpPr>
          <p:cNvPr id="35843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457200" y="1828800"/>
            <a:ext cx="4113213" cy="4648200"/>
          </a:xfrm>
        </p:spPr>
        <p:txBody>
          <a:bodyPr/>
          <a:lstStyle/>
          <a:p>
            <a:r>
              <a:rPr lang="en-US">
                <a:latin typeface="Arial" charset="0"/>
                <a:cs typeface="Arial" charset="0"/>
              </a:rPr>
              <a:t>Single-station smoke alarm most common type of residential fire alarm system</a:t>
            </a:r>
          </a:p>
          <a:p>
            <a:r>
              <a:rPr lang="en-US">
                <a:latin typeface="Arial" charset="0"/>
                <a:cs typeface="Arial" charset="0"/>
              </a:rPr>
              <a:t>Includes both a smoke detection device and an audible alarm within a single unit</a:t>
            </a:r>
          </a:p>
        </p:txBody>
      </p:sp>
      <p:pic>
        <p:nvPicPr>
          <p:cNvPr id="3096583" name="Picture 7" descr="41528_CH37_FIG04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828800"/>
            <a:ext cx="3962400" cy="3962400"/>
          </a:xfrm>
          <a:prstGeom prst="rect">
            <a:avLst/>
          </a:prstGeom>
          <a:noFill/>
          <a:ln w="19050">
            <a:solidFill>
              <a:srgbClr val="FFFFFF">
                <a:alpha val="34000"/>
              </a:srgb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5" name="Picture 4" descr="FFII_ico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48600" y="228600"/>
            <a:ext cx="838200" cy="36195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648200" y="5791200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800" dirty="0">
                <a:solidFill>
                  <a:srgbClr val="000000"/>
                </a:solidFill>
              </a:rPr>
              <a:t>Courtesy of Kidde Residential and Commercial Division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cs typeface="Arial" charset="0"/>
              </a:rPr>
              <a:t>Residential Fire Alarm Systems</a:t>
            </a:r>
          </a:p>
        </p:txBody>
      </p:sp>
      <p:sp>
        <p:nvSpPr>
          <p:cNvPr id="37891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latin typeface="Arial" charset="0"/>
                <a:cs typeface="Arial" charset="0"/>
              </a:rPr>
              <a:t>Smoke alarms can be battery powered or hard-wired to a 110-volt electrical system. </a:t>
            </a:r>
          </a:p>
          <a:p>
            <a:r>
              <a:rPr lang="en-US">
                <a:latin typeface="Arial" charset="0"/>
                <a:cs typeface="Arial" charset="0"/>
              </a:rPr>
              <a:t>Up-to-date codes require a smoke alarm in every bedroom and on every floor level.</a:t>
            </a:r>
          </a:p>
          <a:p>
            <a:r>
              <a:rPr lang="en-US">
                <a:latin typeface="Arial" charset="0"/>
                <a:cs typeface="Arial" charset="0"/>
              </a:rPr>
              <a:t>Many home fire alarm systems are part of security systems. </a:t>
            </a:r>
          </a:p>
        </p:txBody>
      </p:sp>
      <p:pic>
        <p:nvPicPr>
          <p:cNvPr id="4" name="Picture 3" descr="FFII_ico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48600" y="228600"/>
            <a:ext cx="838200" cy="36195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cs typeface="Arial" charset="0"/>
              </a:rPr>
              <a:t>Ionization Versus </a:t>
            </a:r>
            <a:br>
              <a:rPr lang="en-US" dirty="0">
                <a:latin typeface="Arial" charset="0"/>
                <a:cs typeface="Arial" charset="0"/>
              </a:rPr>
            </a:br>
            <a:r>
              <a:rPr lang="en-US" dirty="0">
                <a:latin typeface="Arial" charset="0"/>
                <a:cs typeface="Arial" charset="0"/>
              </a:rPr>
              <a:t>Photoelectric Smoke Detectors</a:t>
            </a:r>
          </a:p>
        </p:txBody>
      </p:sp>
      <p:sp>
        <p:nvSpPr>
          <p:cNvPr id="39939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latin typeface="Arial" charset="0"/>
                <a:cs typeface="Arial" charset="0"/>
              </a:rPr>
              <a:t>Ionization detectors are triggered by the invisible products of combustion. </a:t>
            </a:r>
          </a:p>
          <a:p>
            <a:r>
              <a:rPr lang="en-US">
                <a:latin typeface="Arial" charset="0"/>
                <a:cs typeface="Arial" charset="0"/>
              </a:rPr>
              <a:t>Photoelectric detectors are triggered by the visible products of combustion. </a:t>
            </a:r>
          </a:p>
        </p:txBody>
      </p:sp>
      <p:pic>
        <p:nvPicPr>
          <p:cNvPr id="4" name="Picture 3" descr="FFII_ico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48600" y="228600"/>
            <a:ext cx="838200" cy="36195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cs typeface="Arial" charset="0"/>
              </a:rPr>
              <a:t>Fire Fighter II Objectives</a:t>
            </a:r>
          </a:p>
        </p:txBody>
      </p:sp>
      <p:sp>
        <p:nvSpPr>
          <p:cNvPr id="8195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cs typeface="Arial" charset="0"/>
              </a:rPr>
              <a:t>Describe the basic components and functions of a fire alarm system.</a:t>
            </a:r>
          </a:p>
          <a:p>
            <a:r>
              <a:rPr lang="en-US" dirty="0">
                <a:latin typeface="Arial" charset="0"/>
                <a:cs typeface="Arial" charset="0"/>
              </a:rPr>
              <a:t>Describe the basic types of fire alarm initiation devices and indicate where each type is most suitable.</a:t>
            </a:r>
          </a:p>
        </p:txBody>
      </p:sp>
      <p:pic>
        <p:nvPicPr>
          <p:cNvPr id="4" name="Picture 3" descr="FFII_ico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48600" y="228600"/>
            <a:ext cx="838200" cy="36195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cs typeface="Arial" charset="0"/>
              </a:rPr>
              <a:t>Ionization Versus </a:t>
            </a:r>
            <a:br>
              <a:rPr lang="en-US" dirty="0">
                <a:latin typeface="Arial" charset="0"/>
                <a:cs typeface="Arial" charset="0"/>
              </a:rPr>
            </a:br>
            <a:r>
              <a:rPr lang="en-US" dirty="0">
                <a:latin typeface="Arial" charset="0"/>
                <a:cs typeface="Arial" charset="0"/>
              </a:rPr>
              <a:t>Photoelectric Smoke Detectors</a:t>
            </a:r>
          </a:p>
        </p:txBody>
      </p:sp>
      <p:pic>
        <p:nvPicPr>
          <p:cNvPr id="3102727" name="Picture 7" descr="41528_CH37_FIG07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28800"/>
            <a:ext cx="3962400" cy="3956050"/>
          </a:xfrm>
          <a:prstGeom prst="rect">
            <a:avLst/>
          </a:prstGeom>
          <a:noFill/>
          <a:ln w="19050">
            <a:solidFill>
              <a:srgbClr val="FFFFFF">
                <a:alpha val="34000"/>
              </a:srgb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3102728" name="Picture 8" descr="41528_CH37_FIG08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828800"/>
            <a:ext cx="3962400" cy="2976563"/>
          </a:xfrm>
          <a:prstGeom prst="rect">
            <a:avLst/>
          </a:prstGeom>
          <a:noFill/>
          <a:ln w="19050">
            <a:solidFill>
              <a:srgbClr val="FFFFFF">
                <a:alpha val="34000"/>
              </a:srgb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5" name="Picture 4" descr="FFII_icon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848600" y="228600"/>
            <a:ext cx="838200" cy="36195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57200" y="5791200"/>
            <a:ext cx="161189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srgbClr val="000000"/>
                </a:solidFill>
              </a:rPr>
              <a:t>© Brendan Byrne/age fotostock</a:t>
            </a:r>
          </a:p>
        </p:txBody>
      </p:sp>
      <p:sp>
        <p:nvSpPr>
          <p:cNvPr id="3" name="Rectangle 2"/>
          <p:cNvSpPr/>
          <p:nvPr/>
        </p:nvSpPr>
        <p:spPr>
          <a:xfrm>
            <a:off x="4648200" y="4800600"/>
            <a:ext cx="1268146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srgbClr val="000000"/>
                </a:solidFill>
              </a:rPr>
              <a:t>Courtesy of Kevin Reed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cs typeface="Arial" charset="0"/>
              </a:rPr>
              <a:t>Alarm-Initiating Devices</a:t>
            </a:r>
          </a:p>
        </p:txBody>
      </p:sp>
      <p:sp>
        <p:nvSpPr>
          <p:cNvPr id="44035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latin typeface="Arial" charset="0"/>
                <a:cs typeface="Arial" charset="0"/>
              </a:rPr>
              <a:t>Components that activate a fire alarm system</a:t>
            </a:r>
          </a:p>
          <a:p>
            <a:pPr lvl="1"/>
            <a:r>
              <a:rPr lang="en-US">
                <a:latin typeface="Arial" charset="0"/>
                <a:ea typeface="Arial" charset="0"/>
                <a:cs typeface="Arial" charset="0"/>
              </a:rPr>
              <a:t>Manual initiation devices require human activation.</a:t>
            </a:r>
          </a:p>
          <a:p>
            <a:pPr lvl="1"/>
            <a:r>
              <a:rPr lang="en-US">
                <a:latin typeface="Arial" charset="0"/>
                <a:ea typeface="Arial" charset="0"/>
                <a:cs typeface="Arial" charset="0"/>
              </a:rPr>
              <a:t>Automatic devices function without human intervention. </a:t>
            </a:r>
          </a:p>
        </p:txBody>
      </p:sp>
      <p:pic>
        <p:nvPicPr>
          <p:cNvPr id="4" name="Picture 3" descr="FFII_ico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48600" y="228600"/>
            <a:ext cx="838200" cy="36195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cs typeface="Arial" charset="0"/>
              </a:rPr>
              <a:t>Manual Initiation Devices</a:t>
            </a:r>
          </a:p>
        </p:txBody>
      </p:sp>
      <p:sp>
        <p:nvSpPr>
          <p:cNvPr id="46083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457200" y="1828800"/>
            <a:ext cx="4113213" cy="4648200"/>
          </a:xfrm>
        </p:spPr>
        <p:txBody>
          <a:bodyPr/>
          <a:lstStyle/>
          <a:p>
            <a:r>
              <a:rPr lang="en-US">
                <a:latin typeface="Arial" charset="0"/>
                <a:cs typeface="Arial" charset="0"/>
              </a:rPr>
              <a:t>Designed so that building occupants can activate the fire alarm system </a:t>
            </a:r>
          </a:p>
          <a:p>
            <a:r>
              <a:rPr lang="en-US">
                <a:latin typeface="Arial" charset="0"/>
                <a:cs typeface="Arial" charset="0"/>
              </a:rPr>
              <a:t>Primary manual initiation device is the manual fire alarm box or manual pull-station. </a:t>
            </a:r>
          </a:p>
        </p:txBody>
      </p:sp>
      <p:pic>
        <p:nvPicPr>
          <p:cNvPr id="3106823" name="Picture 7" descr="41528_CH37_FIG09A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4057650"/>
            <a:ext cx="2209800" cy="2419350"/>
          </a:xfrm>
          <a:prstGeom prst="rect">
            <a:avLst/>
          </a:prstGeom>
          <a:noFill/>
          <a:ln w="19050">
            <a:solidFill>
              <a:srgbClr val="FFFFFF">
                <a:alpha val="34000"/>
              </a:srgb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3106824" name="Picture 8" descr="41528_CH37_FIG09B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2938" y="1295400"/>
            <a:ext cx="2201862" cy="2590800"/>
          </a:xfrm>
          <a:prstGeom prst="rect">
            <a:avLst/>
          </a:prstGeom>
          <a:noFill/>
          <a:ln w="19050">
            <a:solidFill>
              <a:srgbClr val="FFFFFF">
                <a:alpha val="34000"/>
              </a:srgb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6" name="Picture 5" descr="FFII_icon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848600" y="228600"/>
            <a:ext cx="838200" cy="36195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 rot="16200000">
            <a:off x="4886236" y="3114764"/>
            <a:ext cx="1415772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srgbClr val="000000"/>
                </a:solidFill>
              </a:rPr>
              <a:t>© rob </a:t>
            </a:r>
            <a:r>
              <a:rPr lang="en-US" sz="800" dirty="0" err="1">
                <a:solidFill>
                  <a:srgbClr val="000000"/>
                </a:solidFill>
              </a:rPr>
              <a:t>casey</a:t>
            </a:r>
            <a:r>
              <a:rPr lang="en-US" sz="800" dirty="0">
                <a:solidFill>
                  <a:srgbClr val="000000"/>
                </a:solidFill>
              </a:rPr>
              <a:t>/Alamy Images</a:t>
            </a:r>
          </a:p>
        </p:txBody>
      </p:sp>
      <p:sp>
        <p:nvSpPr>
          <p:cNvPr id="3" name="Rectangle 2"/>
          <p:cNvSpPr/>
          <p:nvPr/>
        </p:nvSpPr>
        <p:spPr>
          <a:xfrm rot="16200000">
            <a:off x="4615203" y="5443197"/>
            <a:ext cx="1957838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srgbClr val="000000"/>
                </a:solidFill>
              </a:rPr>
              <a:t>Courtesy of Honeywell/Fire-Lite Alarms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cs typeface="Arial" charset="0"/>
              </a:rPr>
              <a:t>Double-Action Pull Stations</a:t>
            </a:r>
          </a:p>
        </p:txBody>
      </p:sp>
      <p:sp>
        <p:nvSpPr>
          <p:cNvPr id="48131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457200" y="1828800"/>
            <a:ext cx="4113213" cy="4648200"/>
          </a:xfrm>
        </p:spPr>
        <p:txBody>
          <a:bodyPr/>
          <a:lstStyle/>
          <a:p>
            <a:r>
              <a:rPr lang="en-US">
                <a:latin typeface="Arial" charset="0"/>
                <a:cs typeface="Arial" charset="0"/>
              </a:rPr>
              <a:t>Designed to prevent malicious false alarms, is covered with a piece of clear plastic</a:t>
            </a:r>
          </a:p>
          <a:p>
            <a:r>
              <a:rPr lang="en-US">
                <a:latin typeface="Arial" charset="0"/>
                <a:cs typeface="Arial" charset="0"/>
              </a:rPr>
              <a:t>Often used in areas where malicious false alarms frequently occur</a:t>
            </a:r>
          </a:p>
        </p:txBody>
      </p:sp>
      <p:pic>
        <p:nvPicPr>
          <p:cNvPr id="3108871" name="Picture 7" descr="41528_CH37_FIG10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6225" y="1828800"/>
            <a:ext cx="3330575" cy="4648200"/>
          </a:xfrm>
          <a:prstGeom prst="rect">
            <a:avLst/>
          </a:prstGeom>
          <a:noFill/>
          <a:ln w="19050">
            <a:solidFill>
              <a:srgbClr val="FFFFFF">
                <a:alpha val="34000"/>
              </a:srgb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5" name="Picture 4" descr="FFII_ico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48600" y="228600"/>
            <a:ext cx="838200" cy="36195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 rot="16200000">
            <a:off x="4653044" y="5872244"/>
            <a:ext cx="1146468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srgbClr val="000000"/>
                </a:solidFill>
              </a:rPr>
              <a:t>Courtesy of STI-USA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cs typeface="Arial" charset="0"/>
              </a:rPr>
              <a:t>Automatic Initiating Devices</a:t>
            </a:r>
          </a:p>
        </p:txBody>
      </p:sp>
      <p:sp>
        <p:nvSpPr>
          <p:cNvPr id="50179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latin typeface="Arial" charset="0"/>
                <a:cs typeface="Arial" charset="0"/>
              </a:rPr>
              <a:t>Designed to function without human intervention</a:t>
            </a:r>
          </a:p>
          <a:p>
            <a:r>
              <a:rPr lang="en-US">
                <a:latin typeface="Arial" charset="0"/>
                <a:cs typeface="Arial" charset="0"/>
              </a:rPr>
              <a:t>Can use several different types of detectors </a:t>
            </a:r>
          </a:p>
          <a:p>
            <a:pPr lvl="1"/>
            <a:r>
              <a:rPr lang="en-US">
                <a:latin typeface="Arial" charset="0"/>
                <a:ea typeface="Arial" charset="0"/>
                <a:cs typeface="Arial" charset="0"/>
              </a:rPr>
              <a:t>Some detectors activated by smoke or by invisible products of combustion</a:t>
            </a:r>
          </a:p>
          <a:p>
            <a:pPr lvl="1"/>
            <a:r>
              <a:rPr lang="en-US">
                <a:latin typeface="Arial" charset="0"/>
                <a:ea typeface="Arial" charset="0"/>
                <a:cs typeface="Arial" charset="0"/>
              </a:rPr>
              <a:t>Others react to heat, light produced by an open flame, or specific gases.</a:t>
            </a:r>
          </a:p>
        </p:txBody>
      </p:sp>
      <p:pic>
        <p:nvPicPr>
          <p:cNvPr id="4" name="Picture 3" descr="FFII_ico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48600" y="228600"/>
            <a:ext cx="838200" cy="36195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cs typeface="Arial" charset="0"/>
              </a:rPr>
              <a:t>Smoke Detectors</a:t>
            </a:r>
          </a:p>
        </p:txBody>
      </p:sp>
      <p:sp>
        <p:nvSpPr>
          <p:cNvPr id="52227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457200" y="1828800"/>
            <a:ext cx="4113213" cy="4648200"/>
          </a:xfrm>
        </p:spPr>
        <p:txBody>
          <a:bodyPr/>
          <a:lstStyle/>
          <a:p>
            <a:r>
              <a:rPr lang="en-US">
                <a:latin typeface="Arial" charset="0"/>
                <a:cs typeface="Arial" charset="0"/>
              </a:rPr>
              <a:t>Designed to sense the presence of smoke </a:t>
            </a:r>
          </a:p>
          <a:p>
            <a:r>
              <a:rPr lang="en-US">
                <a:latin typeface="Arial" charset="0"/>
                <a:cs typeface="Arial" charset="0"/>
              </a:rPr>
              <a:t>Most common are ionization and photoelectric detectors.</a:t>
            </a:r>
          </a:p>
        </p:txBody>
      </p:sp>
      <p:pic>
        <p:nvPicPr>
          <p:cNvPr id="3112967" name="Picture 7" descr="41528_CH37_FIG11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828800"/>
            <a:ext cx="3962400" cy="2705100"/>
          </a:xfrm>
          <a:prstGeom prst="rect">
            <a:avLst/>
          </a:prstGeom>
          <a:noFill/>
          <a:ln w="19050">
            <a:solidFill>
              <a:srgbClr val="FFFFFF">
                <a:alpha val="34000"/>
              </a:srgb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5" name="Picture 4" descr="FFII_ico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48600" y="228600"/>
            <a:ext cx="838200" cy="36195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cs typeface="Arial" charset="0"/>
              </a:rPr>
              <a:t>Heat Detectors</a:t>
            </a:r>
          </a:p>
        </p:txBody>
      </p:sp>
      <p:sp>
        <p:nvSpPr>
          <p:cNvPr id="54275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latin typeface="Arial" charset="0"/>
                <a:cs typeface="Arial" charset="0"/>
              </a:rPr>
              <a:t>Can provide property protection</a:t>
            </a:r>
          </a:p>
          <a:p>
            <a:r>
              <a:rPr lang="en-US">
                <a:latin typeface="Arial" charset="0"/>
                <a:cs typeface="Arial" charset="0"/>
              </a:rPr>
              <a:t>Used where smoke alarms cannot be used </a:t>
            </a:r>
          </a:p>
          <a:p>
            <a:r>
              <a:rPr lang="en-US">
                <a:latin typeface="Arial" charset="0"/>
                <a:cs typeface="Arial" charset="0"/>
              </a:rPr>
              <a:t>Often installed in unheated areas </a:t>
            </a:r>
          </a:p>
          <a:p>
            <a:r>
              <a:rPr lang="en-US">
                <a:latin typeface="Arial" charset="0"/>
                <a:cs typeface="Arial" charset="0"/>
              </a:rPr>
              <a:t>Generally very reliable and less prone to false alarms than smoke alarms </a:t>
            </a:r>
          </a:p>
        </p:txBody>
      </p:sp>
      <p:pic>
        <p:nvPicPr>
          <p:cNvPr id="4" name="Picture 3" descr="FFII_ico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48600" y="228600"/>
            <a:ext cx="838200" cy="36195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cs typeface="Arial" charset="0"/>
              </a:rPr>
              <a:t>Fixed Temperature Heat Detectors</a:t>
            </a:r>
          </a:p>
        </p:txBody>
      </p:sp>
      <p:sp>
        <p:nvSpPr>
          <p:cNvPr id="56323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457200" y="1828800"/>
            <a:ext cx="4113213" cy="4648200"/>
          </a:xfrm>
        </p:spPr>
        <p:txBody>
          <a:bodyPr/>
          <a:lstStyle/>
          <a:p>
            <a:r>
              <a:rPr lang="en-US">
                <a:latin typeface="Arial" charset="0"/>
                <a:cs typeface="Arial" charset="0"/>
              </a:rPr>
              <a:t>Designed to operate at a preset temperature </a:t>
            </a:r>
          </a:p>
          <a:p>
            <a:r>
              <a:rPr lang="en-US">
                <a:latin typeface="Arial" charset="0"/>
                <a:cs typeface="Arial" charset="0"/>
              </a:rPr>
              <a:t>Usually use a metal alloy that will melt at the preset temperature </a:t>
            </a:r>
          </a:p>
        </p:txBody>
      </p:sp>
      <p:pic>
        <p:nvPicPr>
          <p:cNvPr id="3117063" name="Picture 7" descr="41528_CH37_FIG13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828800"/>
            <a:ext cx="3962400" cy="2541588"/>
          </a:xfrm>
          <a:prstGeom prst="rect">
            <a:avLst/>
          </a:prstGeom>
          <a:noFill/>
          <a:ln w="19050">
            <a:solidFill>
              <a:srgbClr val="FFFFFF">
                <a:alpha val="34000"/>
              </a:srgb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5" name="Picture 4" descr="FFII_ico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48600" y="228600"/>
            <a:ext cx="838200" cy="36195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648200" y="4343400"/>
            <a:ext cx="159871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srgbClr val="000000"/>
                </a:solidFill>
              </a:rPr>
              <a:t>Courtesy of </a:t>
            </a:r>
            <a:r>
              <a:rPr lang="en-US" sz="800" dirty="0" err="1">
                <a:solidFill>
                  <a:srgbClr val="000000"/>
                </a:solidFill>
              </a:rPr>
              <a:t>Firetronics</a:t>
            </a:r>
            <a:r>
              <a:rPr lang="en-US" sz="800" dirty="0">
                <a:solidFill>
                  <a:srgbClr val="000000"/>
                </a:solidFill>
              </a:rPr>
              <a:t> </a:t>
            </a:r>
            <a:r>
              <a:rPr lang="en-US" sz="800" dirty="0" err="1">
                <a:solidFill>
                  <a:srgbClr val="000000"/>
                </a:solidFill>
              </a:rPr>
              <a:t>Pte</a:t>
            </a:r>
            <a:r>
              <a:rPr lang="en-US" sz="800" dirty="0">
                <a:solidFill>
                  <a:srgbClr val="000000"/>
                </a:solidFill>
              </a:rPr>
              <a:t> Ltd.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cs typeface="Arial" charset="0"/>
              </a:rPr>
              <a:t>Rate-of-Rise Heat Detectors </a:t>
            </a:r>
          </a:p>
        </p:txBody>
      </p:sp>
      <p:sp>
        <p:nvSpPr>
          <p:cNvPr id="58371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latin typeface="Arial" charset="0"/>
                <a:cs typeface="Arial" charset="0"/>
              </a:rPr>
              <a:t>Will activate if air temperature rises more than a set amount in a given period. Most are self-restoring</a:t>
            </a:r>
          </a:p>
          <a:p>
            <a:r>
              <a:rPr lang="en-US">
                <a:latin typeface="Arial" charset="0"/>
                <a:cs typeface="Arial" charset="0"/>
              </a:rPr>
              <a:t>Generally respond faster to most fires than fixed-temperature heat detectors </a:t>
            </a:r>
          </a:p>
        </p:txBody>
      </p:sp>
      <p:pic>
        <p:nvPicPr>
          <p:cNvPr id="4" name="Picture 3" descr="FFII_ico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48600" y="228600"/>
            <a:ext cx="838200" cy="36195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cs typeface="Arial" charset="0"/>
              </a:rPr>
              <a:t>Line Heat Detectors</a:t>
            </a:r>
          </a:p>
        </p:txBody>
      </p:sp>
      <p:sp>
        <p:nvSpPr>
          <p:cNvPr id="60419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latin typeface="Arial" charset="0"/>
                <a:cs typeface="Arial" charset="0"/>
              </a:rPr>
              <a:t>Use wires or a sealed tube to sense heat </a:t>
            </a:r>
          </a:p>
          <a:p>
            <a:r>
              <a:rPr lang="en-US">
                <a:latin typeface="Arial" charset="0"/>
                <a:cs typeface="Arial" charset="0"/>
              </a:rPr>
              <a:t>Wire-type</a:t>
            </a:r>
          </a:p>
          <a:p>
            <a:pPr lvl="1"/>
            <a:r>
              <a:rPr lang="en-US">
                <a:latin typeface="Arial" charset="0"/>
                <a:ea typeface="Arial" charset="0"/>
                <a:cs typeface="Arial" charset="0"/>
              </a:rPr>
              <a:t>Two wires separated by insulating material, or</a:t>
            </a:r>
          </a:p>
          <a:p>
            <a:pPr lvl="1"/>
            <a:r>
              <a:rPr lang="en-US">
                <a:latin typeface="Arial" charset="0"/>
                <a:ea typeface="Arial" charset="0"/>
                <a:cs typeface="Arial" charset="0"/>
              </a:rPr>
              <a:t>Measures changes in electrical resistance of a wire as it heats up</a:t>
            </a:r>
          </a:p>
          <a:p>
            <a:r>
              <a:rPr lang="en-US">
                <a:latin typeface="Arial" charset="0"/>
                <a:cs typeface="Arial" charset="0"/>
              </a:rPr>
              <a:t>Tube-type </a:t>
            </a:r>
          </a:p>
          <a:p>
            <a:pPr lvl="1"/>
            <a:r>
              <a:rPr lang="en-US">
                <a:latin typeface="Arial" charset="0"/>
                <a:ea typeface="Arial" charset="0"/>
                <a:cs typeface="Arial" charset="0"/>
              </a:rPr>
              <a:t>Has a sealed metal tube filled with air</a:t>
            </a:r>
          </a:p>
        </p:txBody>
      </p:sp>
      <p:pic>
        <p:nvPicPr>
          <p:cNvPr id="4" name="Picture 3" descr="FFII_ico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48600" y="228600"/>
            <a:ext cx="838200" cy="36195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cs typeface="Arial" charset="0"/>
              </a:rPr>
              <a:t>Fire Fighter II Objectives</a:t>
            </a:r>
          </a:p>
        </p:txBody>
      </p:sp>
      <p:sp>
        <p:nvSpPr>
          <p:cNvPr id="8195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cs typeface="Arial" charset="0"/>
              </a:rPr>
              <a:t>Describe the fire department’s role in resetting fire alarms.</a:t>
            </a:r>
          </a:p>
          <a:p>
            <a:r>
              <a:rPr lang="en-US" dirty="0">
                <a:latin typeface="Arial" charset="0"/>
                <a:cs typeface="Arial" charset="0"/>
              </a:rPr>
              <a:t>Describe the basic types of alarm notification appliances.</a:t>
            </a:r>
          </a:p>
          <a:p>
            <a:r>
              <a:rPr lang="en-US" dirty="0">
                <a:latin typeface="Arial" charset="0"/>
                <a:cs typeface="Arial" charset="0"/>
              </a:rPr>
              <a:t>Describe the basic types of fire alarm annunciation systems.</a:t>
            </a:r>
          </a:p>
          <a:p>
            <a:endParaRPr lang="en-US" dirty="0">
              <a:latin typeface="Arial" charset="0"/>
              <a:cs typeface="Arial" charset="0"/>
            </a:endParaRPr>
          </a:p>
          <a:p>
            <a:endParaRPr lang="en-US" dirty="0">
              <a:latin typeface="Arial" charset="0"/>
              <a:cs typeface="Arial" charset="0"/>
            </a:endParaRPr>
          </a:p>
        </p:txBody>
      </p:sp>
      <p:pic>
        <p:nvPicPr>
          <p:cNvPr id="4" name="Picture 3" descr="FFII_ico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48600" y="228600"/>
            <a:ext cx="838200" cy="36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37884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cs typeface="Arial" charset="0"/>
              </a:rPr>
              <a:t>Flame Detectors</a:t>
            </a:r>
          </a:p>
        </p:txBody>
      </p:sp>
      <p:sp>
        <p:nvSpPr>
          <p:cNvPr id="62467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457200" y="1828800"/>
            <a:ext cx="4113213" cy="4648200"/>
          </a:xfrm>
        </p:spPr>
        <p:txBody>
          <a:bodyPr/>
          <a:lstStyle/>
          <a:p>
            <a:r>
              <a:rPr lang="en-US">
                <a:latin typeface="Arial" charset="0"/>
                <a:cs typeface="Arial" charset="0"/>
              </a:rPr>
              <a:t>Specialized devices that detect the electromagnetic light waves produced by a flame </a:t>
            </a:r>
          </a:p>
          <a:p>
            <a:r>
              <a:rPr lang="en-US">
                <a:latin typeface="Arial" charset="0"/>
                <a:cs typeface="Arial" charset="0"/>
              </a:rPr>
              <a:t>Complicated and expensive </a:t>
            </a:r>
          </a:p>
        </p:txBody>
      </p:sp>
      <p:pic>
        <p:nvPicPr>
          <p:cNvPr id="3123207" name="Picture 7" descr="41528_CH37_FIG14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828800"/>
            <a:ext cx="3962400" cy="2674938"/>
          </a:xfrm>
          <a:prstGeom prst="rect">
            <a:avLst/>
          </a:prstGeom>
          <a:noFill/>
          <a:ln w="19050">
            <a:solidFill>
              <a:srgbClr val="FFFFFF">
                <a:alpha val="34000"/>
              </a:srgb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5" name="Picture 4" descr="FFII_ico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48600" y="228600"/>
            <a:ext cx="838200" cy="36195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cs typeface="Arial" charset="0"/>
              </a:rPr>
              <a:t>Gas Detectors</a:t>
            </a:r>
          </a:p>
        </p:txBody>
      </p:sp>
      <p:sp>
        <p:nvSpPr>
          <p:cNvPr id="64515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latin typeface="Arial" charset="0"/>
                <a:cs typeface="Arial" charset="0"/>
              </a:rPr>
              <a:t>Calibrated to detect the presence of a specific gas </a:t>
            </a:r>
          </a:p>
          <a:p>
            <a:r>
              <a:rPr lang="en-US">
                <a:latin typeface="Arial" charset="0"/>
                <a:cs typeface="Arial" charset="0"/>
              </a:rPr>
              <a:t>Need regular calibration </a:t>
            </a:r>
          </a:p>
          <a:p>
            <a:r>
              <a:rPr lang="en-US">
                <a:latin typeface="Arial" charset="0"/>
                <a:cs typeface="Arial" charset="0"/>
              </a:rPr>
              <a:t>Usually found only in specific commercial or industrial applications </a:t>
            </a:r>
          </a:p>
          <a:p>
            <a:r>
              <a:rPr lang="en-US">
                <a:latin typeface="Arial" charset="0"/>
                <a:cs typeface="Arial" charset="0"/>
              </a:rPr>
              <a:t>Most common is carbon monoxide detector</a:t>
            </a:r>
          </a:p>
        </p:txBody>
      </p:sp>
      <p:pic>
        <p:nvPicPr>
          <p:cNvPr id="4" name="Picture 3" descr="FFII_ico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48600" y="228600"/>
            <a:ext cx="838200" cy="36195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cs typeface="Arial" charset="0"/>
              </a:rPr>
              <a:t>Air Sampling Detectors</a:t>
            </a:r>
          </a:p>
        </p:txBody>
      </p:sp>
      <p:sp>
        <p:nvSpPr>
          <p:cNvPr id="66563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457200" y="1828800"/>
            <a:ext cx="4113213" cy="4648200"/>
          </a:xfrm>
        </p:spPr>
        <p:txBody>
          <a:bodyPr/>
          <a:lstStyle/>
          <a:p>
            <a:r>
              <a:rPr lang="en-US">
                <a:latin typeface="Arial" charset="0"/>
                <a:cs typeface="Arial" charset="0"/>
              </a:rPr>
              <a:t>Continuously capture air samples and measure the concentrations of specific gases or products of combustion </a:t>
            </a:r>
          </a:p>
        </p:txBody>
      </p:sp>
      <p:pic>
        <p:nvPicPr>
          <p:cNvPr id="3127303" name="Picture 7" descr="41528_CH37_FIG15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828800"/>
            <a:ext cx="3962400" cy="2976563"/>
          </a:xfrm>
          <a:prstGeom prst="rect">
            <a:avLst/>
          </a:prstGeom>
          <a:noFill/>
          <a:ln w="19050">
            <a:solidFill>
              <a:srgbClr val="FFFFFF">
                <a:alpha val="34000"/>
              </a:srgb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5" name="Picture 4" descr="FFII_ico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48600" y="228600"/>
            <a:ext cx="838200" cy="36195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cs typeface="Arial" charset="0"/>
              </a:rPr>
              <a:t>Residential Carbon Monoxide Detectors</a:t>
            </a:r>
          </a:p>
        </p:txBody>
      </p:sp>
      <p:sp>
        <p:nvSpPr>
          <p:cNvPr id="68611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latin typeface="Arial" charset="0"/>
                <a:cs typeface="Arial" charset="0"/>
              </a:rPr>
              <a:t>Sound a visible alarm when concentration is high enough to pose health risk</a:t>
            </a:r>
          </a:p>
          <a:p>
            <a:r>
              <a:rPr lang="en-US">
                <a:latin typeface="Arial" charset="0"/>
                <a:cs typeface="Arial" charset="0"/>
              </a:rPr>
              <a:t>Must be investigated by personnel who can detect gas</a:t>
            </a:r>
          </a:p>
          <a:p>
            <a:r>
              <a:rPr lang="en-US">
                <a:latin typeface="Arial" charset="0"/>
                <a:cs typeface="Arial" charset="0"/>
              </a:rPr>
              <a:t>All occupants must be checked for carbon monoxide poisoning.</a:t>
            </a:r>
          </a:p>
        </p:txBody>
      </p:sp>
      <p:pic>
        <p:nvPicPr>
          <p:cNvPr id="4" name="Picture 3" descr="FFII_ico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48600" y="228600"/>
            <a:ext cx="838200" cy="36195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cs typeface="Arial" charset="0"/>
              </a:rPr>
              <a:t>Alarm Initiation by Fire </a:t>
            </a:r>
            <a:br>
              <a:rPr lang="en-US" dirty="0">
                <a:latin typeface="Arial" charset="0"/>
                <a:cs typeface="Arial" charset="0"/>
              </a:rPr>
            </a:br>
            <a:r>
              <a:rPr lang="en-US" dirty="0">
                <a:latin typeface="Arial" charset="0"/>
                <a:cs typeface="Arial" charset="0"/>
              </a:rPr>
              <a:t>Suppression Systems</a:t>
            </a:r>
          </a:p>
        </p:txBody>
      </p:sp>
      <p:sp>
        <p:nvSpPr>
          <p:cNvPr id="70659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457200" y="1828800"/>
            <a:ext cx="4113213" cy="4648200"/>
          </a:xfrm>
        </p:spPr>
        <p:txBody>
          <a:bodyPr/>
          <a:lstStyle/>
          <a:p>
            <a:r>
              <a:rPr lang="en-US">
                <a:latin typeface="Arial" charset="0"/>
                <a:cs typeface="Arial" charset="0"/>
              </a:rPr>
              <a:t>System alerts building occupants and the fire department to a possible fire. </a:t>
            </a:r>
          </a:p>
          <a:p>
            <a:r>
              <a:rPr lang="en-US">
                <a:latin typeface="Arial" charset="0"/>
                <a:cs typeface="Arial" charset="0"/>
              </a:rPr>
              <a:t>Ensures that someone is aware water is flowing in case of an unin-tentional discharge</a:t>
            </a:r>
          </a:p>
        </p:txBody>
      </p:sp>
      <p:pic>
        <p:nvPicPr>
          <p:cNvPr id="3131399" name="Picture 7" descr="41528_CH37_FIG17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828800"/>
            <a:ext cx="3962400" cy="3090863"/>
          </a:xfrm>
          <a:prstGeom prst="rect">
            <a:avLst/>
          </a:prstGeom>
          <a:noFill/>
          <a:ln w="19050">
            <a:solidFill>
              <a:srgbClr val="FFFFFF">
                <a:alpha val="34000"/>
              </a:srgb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5" name="Picture 4" descr="FFII_ico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48600" y="228600"/>
            <a:ext cx="838200" cy="36195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cs typeface="Arial" charset="0"/>
              </a:rPr>
              <a:t>False, Unwanted, and </a:t>
            </a:r>
            <a:br>
              <a:rPr lang="en-US" dirty="0">
                <a:latin typeface="Arial" charset="0"/>
                <a:cs typeface="Arial" charset="0"/>
              </a:rPr>
            </a:br>
            <a:r>
              <a:rPr lang="en-US" dirty="0">
                <a:latin typeface="Arial" charset="0"/>
                <a:cs typeface="Arial" charset="0"/>
              </a:rPr>
              <a:t>Nuisance Alarms</a:t>
            </a:r>
          </a:p>
        </p:txBody>
      </p:sp>
      <p:sp>
        <p:nvSpPr>
          <p:cNvPr id="72707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latin typeface="Arial" charset="0"/>
                <a:cs typeface="Arial" charset="0"/>
              </a:rPr>
              <a:t>Malicious false alarms </a:t>
            </a:r>
          </a:p>
          <a:p>
            <a:pPr lvl="1"/>
            <a:r>
              <a:rPr lang="en-US">
                <a:latin typeface="Arial" charset="0"/>
                <a:ea typeface="Arial" charset="0"/>
                <a:cs typeface="Arial" charset="0"/>
              </a:rPr>
              <a:t>Individuals deliberately activate a fire alarm</a:t>
            </a:r>
          </a:p>
          <a:p>
            <a:r>
              <a:rPr lang="en-US">
                <a:latin typeface="Arial" charset="0"/>
                <a:cs typeface="Arial" charset="0"/>
              </a:rPr>
              <a:t>Unwanted alarms </a:t>
            </a:r>
          </a:p>
          <a:p>
            <a:pPr lvl="1"/>
            <a:r>
              <a:rPr lang="en-US">
                <a:latin typeface="Arial" charset="0"/>
                <a:ea typeface="Arial" charset="0"/>
                <a:cs typeface="Arial" charset="0"/>
              </a:rPr>
              <a:t>Alarm is activated by a condition that is not really an emergency </a:t>
            </a:r>
          </a:p>
          <a:p>
            <a:r>
              <a:rPr lang="en-US">
                <a:latin typeface="Arial" charset="0"/>
                <a:cs typeface="Arial" charset="0"/>
              </a:rPr>
              <a:t>Nuisance alarms</a:t>
            </a:r>
          </a:p>
          <a:p>
            <a:pPr lvl="1"/>
            <a:r>
              <a:rPr lang="en-US">
                <a:latin typeface="Arial" charset="0"/>
                <a:ea typeface="Arial" charset="0"/>
                <a:cs typeface="Arial" charset="0"/>
              </a:rPr>
              <a:t>Improper functioning of an alarm system</a:t>
            </a:r>
          </a:p>
        </p:txBody>
      </p:sp>
      <p:pic>
        <p:nvPicPr>
          <p:cNvPr id="4" name="Picture 3" descr="FFII_ico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48600" y="228600"/>
            <a:ext cx="838200" cy="36195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cs typeface="Arial" charset="0"/>
              </a:rPr>
              <a:t>Alarm Notification Appliances</a:t>
            </a:r>
          </a:p>
        </p:txBody>
      </p:sp>
      <p:sp>
        <p:nvSpPr>
          <p:cNvPr id="74755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457200" y="1828800"/>
            <a:ext cx="4113213" cy="4648200"/>
          </a:xfrm>
        </p:spPr>
        <p:txBody>
          <a:bodyPr/>
          <a:lstStyle/>
          <a:p>
            <a:r>
              <a:rPr lang="en-US">
                <a:latin typeface="Arial" charset="0"/>
                <a:cs typeface="Arial" charset="0"/>
              </a:rPr>
              <a:t>Produce an audible signal when fire alarm is activated</a:t>
            </a:r>
          </a:p>
          <a:p>
            <a:r>
              <a:rPr lang="en-US">
                <a:latin typeface="Arial" charset="0"/>
                <a:cs typeface="Arial" charset="0"/>
              </a:rPr>
              <a:t>Some signals play a recorded announcement in conjunction with the temporal-3 pattern.</a:t>
            </a:r>
          </a:p>
        </p:txBody>
      </p:sp>
      <p:pic>
        <p:nvPicPr>
          <p:cNvPr id="3135495" name="Picture 7" descr="41528_CH37_FIG18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828800"/>
            <a:ext cx="3962400" cy="3279775"/>
          </a:xfrm>
          <a:prstGeom prst="rect">
            <a:avLst/>
          </a:prstGeom>
          <a:noFill/>
          <a:ln w="19050">
            <a:solidFill>
              <a:srgbClr val="FFFFFF">
                <a:alpha val="34000"/>
              </a:srgb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5" name="Picture 4" descr="FFII_ico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48600" y="228600"/>
            <a:ext cx="838200" cy="36195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648200" y="5105400"/>
            <a:ext cx="1957838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srgbClr val="000000"/>
                </a:solidFill>
              </a:rPr>
              <a:t>Courtesy of Honeywell/Fire-Lite Alarms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cs typeface="Arial" charset="0"/>
              </a:rPr>
              <a:t>Alarm Notification Appliances</a:t>
            </a:r>
          </a:p>
        </p:txBody>
      </p:sp>
      <p:sp>
        <p:nvSpPr>
          <p:cNvPr id="76803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457200" y="1828800"/>
            <a:ext cx="4113213" cy="4648200"/>
          </a:xfrm>
        </p:spPr>
        <p:txBody>
          <a:bodyPr/>
          <a:lstStyle/>
          <a:p>
            <a:r>
              <a:rPr lang="en-US">
                <a:latin typeface="Arial" charset="0"/>
                <a:cs typeface="Arial" charset="0"/>
              </a:rPr>
              <a:t>Many new systems incorporate visual notification devices.</a:t>
            </a:r>
          </a:p>
        </p:txBody>
      </p:sp>
      <p:pic>
        <p:nvPicPr>
          <p:cNvPr id="3137543" name="Picture 7" descr="41528_CH37_FIG19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828800"/>
            <a:ext cx="3903663" cy="4648200"/>
          </a:xfrm>
          <a:prstGeom prst="rect">
            <a:avLst/>
          </a:prstGeom>
          <a:noFill/>
          <a:ln w="19050">
            <a:solidFill>
              <a:srgbClr val="FFFFFF">
                <a:alpha val="34000"/>
              </a:srgb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5" name="Picture 4" descr="FFII_ico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48600" y="228600"/>
            <a:ext cx="838200" cy="36195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cs typeface="Arial" charset="0"/>
              </a:rPr>
              <a:t>Other Fire Alarm Functions</a:t>
            </a:r>
          </a:p>
        </p:txBody>
      </p:sp>
      <p:sp>
        <p:nvSpPr>
          <p:cNvPr id="78851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latin typeface="Arial" charset="0"/>
                <a:cs typeface="Arial" charset="0"/>
              </a:rPr>
              <a:t>May also control other building functions, such as air-handling systems, fire doors, and elevators </a:t>
            </a:r>
          </a:p>
          <a:p>
            <a:r>
              <a:rPr lang="en-US">
                <a:latin typeface="Arial" charset="0"/>
                <a:cs typeface="Arial" charset="0"/>
              </a:rPr>
              <a:t>Responding fire personnel must understand which building functions are being controlled by the fire alarm.</a:t>
            </a:r>
          </a:p>
        </p:txBody>
      </p:sp>
      <p:pic>
        <p:nvPicPr>
          <p:cNvPr id="4" name="Picture 3" descr="FFII_ico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48600" y="228600"/>
            <a:ext cx="838200" cy="36195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cs typeface="Arial" charset="0"/>
              </a:rPr>
              <a:t>Fire Alarm Annunciation Systems </a:t>
            </a:r>
          </a:p>
        </p:txBody>
      </p:sp>
      <p:sp>
        <p:nvSpPr>
          <p:cNvPr id="80899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latin typeface="Arial" charset="0"/>
                <a:cs typeface="Arial" charset="0"/>
              </a:rPr>
              <a:t>Zoned system</a:t>
            </a:r>
          </a:p>
          <a:p>
            <a:pPr lvl="1"/>
            <a:r>
              <a:rPr lang="en-US">
                <a:latin typeface="Arial" charset="0"/>
                <a:ea typeface="Arial" charset="0"/>
                <a:cs typeface="Arial" charset="0"/>
              </a:rPr>
              <a:t>Alarm control panel will indicate where in the building the alarm was activated.</a:t>
            </a:r>
          </a:p>
          <a:p>
            <a:r>
              <a:rPr lang="en-US">
                <a:latin typeface="Arial" charset="0"/>
                <a:cs typeface="Arial" charset="0"/>
              </a:rPr>
              <a:t>Coded system</a:t>
            </a:r>
          </a:p>
          <a:p>
            <a:pPr lvl="1"/>
            <a:r>
              <a:rPr lang="en-US">
                <a:latin typeface="Arial" charset="0"/>
                <a:ea typeface="Arial" charset="0"/>
                <a:cs typeface="Arial" charset="0"/>
              </a:rPr>
              <a:t>Zone is identified at alarm control panel and through audio notification device.</a:t>
            </a:r>
          </a:p>
        </p:txBody>
      </p:sp>
      <p:pic>
        <p:nvPicPr>
          <p:cNvPr id="4" name="Picture 3" descr="FFII_ico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48600" y="228600"/>
            <a:ext cx="838200" cy="36195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cs typeface="Arial" charset="0"/>
              </a:rPr>
              <a:t>Fire Fighter II Objectives</a:t>
            </a:r>
          </a:p>
        </p:txBody>
      </p:sp>
      <p:sp>
        <p:nvSpPr>
          <p:cNvPr id="10243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cs typeface="Arial" charset="0"/>
              </a:rPr>
              <a:t>Explain the different way that fire alarms may be transmitted to the fire department.</a:t>
            </a:r>
          </a:p>
          <a:p>
            <a:r>
              <a:rPr lang="en-US" dirty="0">
                <a:latin typeface="Arial" charset="0"/>
                <a:cs typeface="Arial" charset="0"/>
              </a:rPr>
              <a:t>Identify the four types of sprinkler heads.</a:t>
            </a:r>
          </a:p>
          <a:p>
            <a:r>
              <a:rPr lang="en-US" dirty="0">
                <a:latin typeface="Arial" charset="0"/>
                <a:cs typeface="Arial" charset="0"/>
              </a:rPr>
              <a:t>Identify the different styles of indicating valves.</a:t>
            </a:r>
          </a:p>
          <a:p>
            <a:endParaRPr lang="en-US" dirty="0">
              <a:latin typeface="Arial" charset="0"/>
              <a:cs typeface="Arial" charset="0"/>
            </a:endParaRPr>
          </a:p>
        </p:txBody>
      </p:sp>
      <p:pic>
        <p:nvPicPr>
          <p:cNvPr id="4" name="Picture 3" descr="FFII_ico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48600" y="228600"/>
            <a:ext cx="838200" cy="36195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cs typeface="Arial" charset="0"/>
              </a:rPr>
              <a:t>Noncoded Alarm System</a:t>
            </a:r>
          </a:p>
        </p:txBody>
      </p:sp>
      <p:sp>
        <p:nvSpPr>
          <p:cNvPr id="82947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latin typeface="Arial" charset="0"/>
                <a:cs typeface="Arial" charset="0"/>
              </a:rPr>
              <a:t>No information indicating where in the building the fire alarm was activated</a:t>
            </a:r>
          </a:p>
          <a:p>
            <a:r>
              <a:rPr lang="en-US">
                <a:latin typeface="Arial" charset="0"/>
                <a:cs typeface="Arial" charset="0"/>
              </a:rPr>
              <a:t>Typically sounds a bell or horn </a:t>
            </a:r>
          </a:p>
          <a:p>
            <a:r>
              <a:rPr lang="en-US">
                <a:latin typeface="Arial" charset="0"/>
                <a:cs typeface="Arial" charset="0"/>
              </a:rPr>
              <a:t>Fire department personnel must search the entire building to find which initiation device was activated. </a:t>
            </a:r>
          </a:p>
        </p:txBody>
      </p:sp>
      <p:pic>
        <p:nvPicPr>
          <p:cNvPr id="4" name="Picture 3" descr="FFII_ico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48600" y="228600"/>
            <a:ext cx="838200" cy="36195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cs typeface="Arial" charset="0"/>
              </a:rPr>
              <a:t>Zoned Noncoded Alarm System</a:t>
            </a:r>
          </a:p>
        </p:txBody>
      </p:sp>
      <p:sp>
        <p:nvSpPr>
          <p:cNvPr id="84995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latin typeface="Arial" charset="0"/>
                <a:cs typeface="Arial" charset="0"/>
              </a:rPr>
              <a:t>Most common type of system, particularly in newer buildings </a:t>
            </a:r>
          </a:p>
          <a:p>
            <a:r>
              <a:rPr lang="en-US">
                <a:latin typeface="Arial" charset="0"/>
                <a:cs typeface="Arial" charset="0"/>
              </a:rPr>
              <a:t>Building divided into multiple zones, often by floor or by wing </a:t>
            </a:r>
          </a:p>
          <a:p>
            <a:r>
              <a:rPr lang="en-US">
                <a:latin typeface="Arial" charset="0"/>
                <a:cs typeface="Arial" charset="0"/>
              </a:rPr>
              <a:t>Alarm control panel indicates in which zone the activated device is located. </a:t>
            </a:r>
          </a:p>
        </p:txBody>
      </p:sp>
      <p:pic>
        <p:nvPicPr>
          <p:cNvPr id="4" name="Picture 3" descr="FFII_ico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48600" y="228600"/>
            <a:ext cx="838200" cy="36195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cs typeface="Arial" charset="0"/>
              </a:rPr>
              <a:t>Zoned Coded Alarm</a:t>
            </a:r>
          </a:p>
        </p:txBody>
      </p:sp>
      <p:sp>
        <p:nvSpPr>
          <p:cNvPr id="87043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latin typeface="Arial" charset="0"/>
                <a:cs typeface="Arial" charset="0"/>
              </a:rPr>
              <a:t>In addition to having all the features of a zoned alarm system, also indicates which zone has been activated over the announcement system</a:t>
            </a:r>
          </a:p>
          <a:p>
            <a:r>
              <a:rPr lang="en-US">
                <a:latin typeface="Arial" charset="0"/>
                <a:cs typeface="Arial" charset="0"/>
              </a:rPr>
              <a:t>Hospitals often use this type of system. </a:t>
            </a:r>
          </a:p>
        </p:txBody>
      </p:sp>
      <p:pic>
        <p:nvPicPr>
          <p:cNvPr id="4" name="Picture 3" descr="FFII_ico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48600" y="228600"/>
            <a:ext cx="838200" cy="36195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cs typeface="Arial" charset="0"/>
              </a:rPr>
              <a:t>Master-Coded Alarm</a:t>
            </a:r>
          </a:p>
        </p:txBody>
      </p:sp>
      <p:sp>
        <p:nvSpPr>
          <p:cNvPr id="89091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latin typeface="Arial" charset="0"/>
                <a:cs typeface="Arial" charset="0"/>
              </a:rPr>
              <a:t>Audible notification devices for fire alarms also are used for other purposes.</a:t>
            </a:r>
          </a:p>
          <a:p>
            <a:r>
              <a:rPr lang="en-US">
                <a:latin typeface="Arial" charset="0"/>
                <a:cs typeface="Arial" charset="0"/>
              </a:rPr>
              <a:t>Most of these systems have been replaced by modern speaker systems that use the temporal-3 pattern fire alarm signal and have public address capabilities. </a:t>
            </a:r>
          </a:p>
        </p:txBody>
      </p:sp>
      <p:pic>
        <p:nvPicPr>
          <p:cNvPr id="4" name="Picture 3" descr="FFII_ico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48600" y="228600"/>
            <a:ext cx="838200" cy="36195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cs typeface="Arial" charset="0"/>
              </a:rPr>
              <a:t>Fire Department Notification</a:t>
            </a:r>
          </a:p>
        </p:txBody>
      </p:sp>
      <p:sp>
        <p:nvSpPr>
          <p:cNvPr id="91139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latin typeface="Arial" charset="0"/>
                <a:cs typeface="Arial" charset="0"/>
              </a:rPr>
              <a:t>Fire alarm systems can be broken down into five categories based on how the fire department is notified of an alarm:</a:t>
            </a:r>
          </a:p>
          <a:p>
            <a:pPr lvl="1"/>
            <a:r>
              <a:rPr lang="en-US">
                <a:latin typeface="Arial" charset="0"/>
                <a:ea typeface="Arial" charset="0"/>
                <a:cs typeface="Arial" charset="0"/>
              </a:rPr>
              <a:t>Local alarm system</a:t>
            </a:r>
          </a:p>
          <a:p>
            <a:pPr lvl="1"/>
            <a:r>
              <a:rPr lang="en-US">
                <a:latin typeface="Arial" charset="0"/>
                <a:ea typeface="Arial" charset="0"/>
                <a:cs typeface="Arial" charset="0"/>
              </a:rPr>
              <a:t>Remote station system</a:t>
            </a:r>
          </a:p>
          <a:p>
            <a:pPr lvl="1"/>
            <a:r>
              <a:rPr lang="en-US">
                <a:latin typeface="Arial" charset="0"/>
                <a:ea typeface="Arial" charset="0"/>
                <a:cs typeface="Arial" charset="0"/>
              </a:rPr>
              <a:t>Auxiliary system</a:t>
            </a:r>
          </a:p>
          <a:p>
            <a:pPr lvl="1"/>
            <a:r>
              <a:rPr lang="en-US">
                <a:latin typeface="Arial" charset="0"/>
                <a:ea typeface="Arial" charset="0"/>
                <a:cs typeface="Arial" charset="0"/>
              </a:rPr>
              <a:t>Proprietary system</a:t>
            </a:r>
          </a:p>
          <a:p>
            <a:pPr lvl="1"/>
            <a:r>
              <a:rPr lang="en-US">
                <a:latin typeface="Arial" charset="0"/>
                <a:ea typeface="Arial" charset="0"/>
                <a:cs typeface="Arial" charset="0"/>
              </a:rPr>
              <a:t>Central station </a:t>
            </a:r>
          </a:p>
        </p:txBody>
      </p:sp>
      <p:pic>
        <p:nvPicPr>
          <p:cNvPr id="4" name="Picture 3" descr="FFII_ico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48600" y="228600"/>
            <a:ext cx="838200" cy="36195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cs typeface="Arial" charset="0"/>
              </a:rPr>
              <a:t>Fire Department Notification</a:t>
            </a:r>
          </a:p>
        </p:txBody>
      </p:sp>
      <p:sp>
        <p:nvSpPr>
          <p:cNvPr id="93187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457200" y="1828800"/>
            <a:ext cx="4113213" cy="4648200"/>
          </a:xfrm>
        </p:spPr>
        <p:txBody>
          <a:bodyPr/>
          <a:lstStyle/>
          <a:p>
            <a:r>
              <a:rPr lang="en-US">
                <a:latin typeface="Arial" charset="0"/>
                <a:cs typeface="Arial" charset="0"/>
              </a:rPr>
              <a:t>Local alarm system</a:t>
            </a:r>
          </a:p>
          <a:p>
            <a:pPr lvl="1"/>
            <a:r>
              <a:rPr lang="en-US">
                <a:latin typeface="Arial" charset="0"/>
                <a:ea typeface="Arial" charset="0"/>
                <a:cs typeface="Arial" charset="0"/>
              </a:rPr>
              <a:t>Does not notify the fire department</a:t>
            </a:r>
          </a:p>
          <a:p>
            <a:pPr lvl="1"/>
            <a:r>
              <a:rPr lang="en-US">
                <a:latin typeface="Arial" charset="0"/>
                <a:ea typeface="Arial" charset="0"/>
                <a:cs typeface="Arial" charset="0"/>
              </a:rPr>
              <a:t>The alarm sounds only in the building to notify the occupants. </a:t>
            </a:r>
          </a:p>
        </p:txBody>
      </p:sp>
      <p:pic>
        <p:nvPicPr>
          <p:cNvPr id="3153927" name="Picture 7" descr="41528_CH37_FIG20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828800"/>
            <a:ext cx="3962400" cy="3425825"/>
          </a:xfrm>
          <a:prstGeom prst="rect">
            <a:avLst/>
          </a:prstGeom>
          <a:noFill/>
          <a:ln w="19050">
            <a:solidFill>
              <a:srgbClr val="FFFFFF">
                <a:alpha val="34000"/>
              </a:srgb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5" name="Picture 4" descr="FFII_ico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48600" y="228600"/>
            <a:ext cx="838200" cy="36195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cs typeface="Arial" charset="0"/>
              </a:rPr>
              <a:t>Fire Department Notification</a:t>
            </a:r>
          </a:p>
        </p:txBody>
      </p:sp>
      <p:sp>
        <p:nvSpPr>
          <p:cNvPr id="95235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latin typeface="Arial" charset="0"/>
                <a:cs typeface="Arial" charset="0"/>
              </a:rPr>
              <a:t>Remote station system</a:t>
            </a:r>
          </a:p>
          <a:p>
            <a:pPr lvl="1"/>
            <a:r>
              <a:rPr lang="en-US">
                <a:latin typeface="Arial" charset="0"/>
                <a:ea typeface="Arial" charset="0"/>
                <a:cs typeface="Arial" charset="0"/>
              </a:rPr>
              <a:t>Sends signal directly to fire department or to another monitoring location via a telephone line or a radio signal </a:t>
            </a:r>
          </a:p>
          <a:p>
            <a:r>
              <a:rPr lang="en-US">
                <a:latin typeface="Arial" charset="0"/>
                <a:cs typeface="Arial" charset="0"/>
              </a:rPr>
              <a:t>Auxiliary system </a:t>
            </a:r>
          </a:p>
          <a:p>
            <a:pPr lvl="1"/>
            <a:r>
              <a:rPr lang="en-US">
                <a:latin typeface="Arial" charset="0"/>
                <a:ea typeface="Arial" charset="0"/>
                <a:cs typeface="Arial" charset="0"/>
              </a:rPr>
              <a:t>Building’s fire alarm system is tied into a master alarm box located outside.</a:t>
            </a:r>
          </a:p>
        </p:txBody>
      </p:sp>
      <p:pic>
        <p:nvPicPr>
          <p:cNvPr id="4" name="Picture 3" descr="FFII_ico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48600" y="228600"/>
            <a:ext cx="838200" cy="36195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cs typeface="Arial" charset="0"/>
              </a:rPr>
              <a:t>Fire Department Notification</a:t>
            </a:r>
          </a:p>
        </p:txBody>
      </p:sp>
      <p:sp>
        <p:nvSpPr>
          <p:cNvPr id="97283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457200" y="1828800"/>
            <a:ext cx="4113213" cy="4648200"/>
          </a:xfrm>
        </p:spPr>
        <p:txBody>
          <a:bodyPr/>
          <a:lstStyle/>
          <a:p>
            <a:r>
              <a:rPr lang="en-US">
                <a:latin typeface="Arial" charset="0"/>
                <a:cs typeface="Arial" charset="0"/>
              </a:rPr>
              <a:t>Proprietary system </a:t>
            </a:r>
          </a:p>
          <a:p>
            <a:pPr lvl="1"/>
            <a:r>
              <a:rPr lang="en-US">
                <a:latin typeface="Arial" charset="0"/>
                <a:ea typeface="Arial" charset="0"/>
                <a:cs typeface="Arial" charset="0"/>
              </a:rPr>
              <a:t>Building’s alarms are connected directly to monitoring site owned and operated by building owner. </a:t>
            </a:r>
          </a:p>
        </p:txBody>
      </p:sp>
      <p:pic>
        <p:nvPicPr>
          <p:cNvPr id="3158023" name="Picture 7" descr="41528_CH37_FIG21A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7550" y="4038600"/>
            <a:ext cx="1893888" cy="2438400"/>
          </a:xfrm>
          <a:prstGeom prst="rect">
            <a:avLst/>
          </a:prstGeom>
          <a:noFill/>
          <a:ln w="19050">
            <a:solidFill>
              <a:srgbClr val="FFFFFF">
                <a:alpha val="34000"/>
              </a:srgb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3158024" name="Picture 8" descr="41528_CH37_FIG21B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828800"/>
            <a:ext cx="2971800" cy="1979613"/>
          </a:xfrm>
          <a:prstGeom prst="rect">
            <a:avLst/>
          </a:prstGeom>
          <a:noFill/>
          <a:ln w="19050">
            <a:solidFill>
              <a:srgbClr val="FFFFFF">
                <a:alpha val="34000"/>
              </a:srgb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6" name="Picture 5" descr="FFII_icon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848600" y="228600"/>
            <a:ext cx="838200" cy="36195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cs typeface="Arial" charset="0"/>
              </a:rPr>
              <a:t>Fire Department Notification</a:t>
            </a:r>
          </a:p>
        </p:txBody>
      </p:sp>
      <p:sp>
        <p:nvSpPr>
          <p:cNvPr id="99331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457200" y="1828800"/>
            <a:ext cx="4113213" cy="4648200"/>
          </a:xfrm>
        </p:spPr>
        <p:txBody>
          <a:bodyPr/>
          <a:lstStyle/>
          <a:p>
            <a:r>
              <a:rPr lang="en-US">
                <a:latin typeface="Arial" charset="0"/>
                <a:cs typeface="Arial" charset="0"/>
              </a:rPr>
              <a:t>Central stations </a:t>
            </a:r>
          </a:p>
          <a:p>
            <a:pPr lvl="1"/>
            <a:r>
              <a:rPr lang="en-US">
                <a:latin typeface="Arial" charset="0"/>
                <a:ea typeface="Arial" charset="0"/>
                <a:cs typeface="Arial" charset="0"/>
              </a:rPr>
              <a:t>Third-party, off-site monitoring facility</a:t>
            </a:r>
          </a:p>
          <a:p>
            <a:pPr lvl="1"/>
            <a:r>
              <a:rPr lang="en-US">
                <a:latin typeface="Arial" charset="0"/>
                <a:ea typeface="Arial" charset="0"/>
                <a:cs typeface="Arial" charset="0"/>
              </a:rPr>
              <a:t>An activated alarm transmits a signal to the central station by telephone or radio. </a:t>
            </a:r>
          </a:p>
          <a:p>
            <a:pPr lvl="1"/>
            <a:r>
              <a:rPr lang="en-US">
                <a:latin typeface="Arial" charset="0"/>
                <a:ea typeface="Arial" charset="0"/>
                <a:cs typeface="Arial" charset="0"/>
              </a:rPr>
              <a:t>Personnel notify the appropriate fire department. </a:t>
            </a:r>
          </a:p>
        </p:txBody>
      </p:sp>
      <p:pic>
        <p:nvPicPr>
          <p:cNvPr id="3160071" name="Picture 7" descr="41528_CH37_FIG22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828800"/>
            <a:ext cx="3962400" cy="2570163"/>
          </a:xfrm>
          <a:prstGeom prst="rect">
            <a:avLst/>
          </a:prstGeom>
          <a:noFill/>
          <a:ln w="19050">
            <a:solidFill>
              <a:srgbClr val="FFFFFF">
                <a:alpha val="34000"/>
              </a:srgb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5" name="Picture 4" descr="FFII_ico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48600" y="228600"/>
            <a:ext cx="838200" cy="36195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724400" y="4419600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800" dirty="0">
                <a:solidFill>
                  <a:srgbClr val="000000"/>
                </a:solidFill>
              </a:rPr>
              <a:t>Courtesy of </a:t>
            </a:r>
            <a:r>
              <a:rPr lang="en-US" sz="800" dirty="0" err="1">
                <a:solidFill>
                  <a:srgbClr val="000000"/>
                </a:solidFill>
              </a:rPr>
              <a:t>www.acimonitoring.com</a:t>
            </a:r>
            <a:r>
              <a:rPr lang="en-US" sz="800" dirty="0">
                <a:solidFill>
                  <a:srgbClr val="000000"/>
                </a:solidFill>
              </a:rPr>
              <a:t>, Doug Beaulieu.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cs typeface="Arial" charset="0"/>
              </a:rPr>
              <a:t>Fire Suppression Systems</a:t>
            </a:r>
          </a:p>
        </p:txBody>
      </p:sp>
      <p:sp>
        <p:nvSpPr>
          <p:cNvPr id="101379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latin typeface="Arial" charset="0"/>
                <a:cs typeface="Arial" charset="0"/>
              </a:rPr>
              <a:t>Include automatic sprinkler systems, standpipe systems, and specialized extinguishing systems, such as dry chemical systems</a:t>
            </a:r>
          </a:p>
          <a:p>
            <a:r>
              <a:rPr lang="en-US">
                <a:latin typeface="Arial" charset="0"/>
                <a:cs typeface="Arial" charset="0"/>
              </a:rPr>
              <a:t>Understanding how these systems work is important because they can affect fire behavior. </a:t>
            </a:r>
          </a:p>
        </p:txBody>
      </p:sp>
      <p:pic>
        <p:nvPicPr>
          <p:cNvPr id="4" name="Picture 3" descr="FFII_ico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48600" y="228600"/>
            <a:ext cx="838200" cy="36195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cs typeface="Arial" charset="0"/>
              </a:rPr>
              <a:t>Fire Fighter II Objectives</a:t>
            </a:r>
          </a:p>
        </p:txBody>
      </p:sp>
      <p:sp>
        <p:nvSpPr>
          <p:cNvPr id="12291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cs typeface="Arial" charset="0"/>
              </a:rPr>
              <a:t>Describe the operation and application of the following types of automatic sprinkler systems: wet-pipe system, dry-pipe system, </a:t>
            </a:r>
            <a:r>
              <a:rPr lang="en-US" dirty="0" err="1">
                <a:latin typeface="Arial" charset="0"/>
                <a:cs typeface="Arial" charset="0"/>
              </a:rPr>
              <a:t>preaction</a:t>
            </a:r>
            <a:r>
              <a:rPr lang="en-US" dirty="0">
                <a:latin typeface="Arial" charset="0"/>
                <a:cs typeface="Arial" charset="0"/>
              </a:rPr>
              <a:t> system, and deluge system.</a:t>
            </a:r>
          </a:p>
          <a:p>
            <a:r>
              <a:rPr lang="en-US" dirty="0">
                <a:latin typeface="Arial" charset="0"/>
                <a:cs typeface="Arial" charset="0"/>
              </a:rPr>
              <a:t>Describe the differences between commercial and residential sprinkler systems.</a:t>
            </a:r>
          </a:p>
          <a:p>
            <a:endParaRPr lang="en-US" dirty="0">
              <a:latin typeface="Arial" charset="0"/>
              <a:cs typeface="Arial" charset="0"/>
            </a:endParaRPr>
          </a:p>
        </p:txBody>
      </p:sp>
      <p:pic>
        <p:nvPicPr>
          <p:cNvPr id="4" name="Picture 3" descr="FFII_ico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48600" y="228600"/>
            <a:ext cx="838200" cy="36195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cs typeface="Arial" charset="0"/>
              </a:rPr>
              <a:t>Automatic Sprinkler Systems</a:t>
            </a:r>
          </a:p>
        </p:txBody>
      </p:sp>
      <p:sp>
        <p:nvSpPr>
          <p:cNvPr id="103427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latin typeface="Arial" charset="0"/>
                <a:cs typeface="Arial" charset="0"/>
              </a:rPr>
              <a:t>In most automatic sprinkler systems, the sprinkler heads open one at a time as they are heated to their operating temperature.</a:t>
            </a:r>
          </a:p>
          <a:p>
            <a:r>
              <a:rPr lang="en-US">
                <a:latin typeface="Arial" charset="0"/>
                <a:cs typeface="Arial" charset="0"/>
              </a:rPr>
              <a:t>One of the major advantages of a sprinkler system is that it can function as both a fire detection system and a fire suppression system. </a:t>
            </a:r>
          </a:p>
        </p:txBody>
      </p:sp>
      <p:pic>
        <p:nvPicPr>
          <p:cNvPr id="4" name="Picture 3" descr="FFII_ico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48600" y="228600"/>
            <a:ext cx="838200" cy="36195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cs typeface="Arial" charset="0"/>
              </a:rPr>
              <a:t>Automatic Sprinkler System Components</a:t>
            </a:r>
          </a:p>
        </p:txBody>
      </p:sp>
      <p:sp>
        <p:nvSpPr>
          <p:cNvPr id="105475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457200" y="1828800"/>
            <a:ext cx="4113213" cy="4648200"/>
          </a:xfrm>
        </p:spPr>
        <p:txBody>
          <a:bodyPr/>
          <a:lstStyle/>
          <a:p>
            <a:r>
              <a:rPr lang="en-US">
                <a:latin typeface="Arial" charset="0"/>
                <a:cs typeface="Arial" charset="0"/>
              </a:rPr>
              <a:t>Four major components: </a:t>
            </a:r>
          </a:p>
          <a:p>
            <a:pPr lvl="1"/>
            <a:r>
              <a:rPr lang="en-US">
                <a:latin typeface="Arial" charset="0"/>
                <a:ea typeface="Arial" charset="0"/>
                <a:cs typeface="Arial" charset="0"/>
              </a:rPr>
              <a:t>Automatic sprinkler heads</a:t>
            </a:r>
          </a:p>
          <a:p>
            <a:pPr lvl="1"/>
            <a:r>
              <a:rPr lang="en-US">
                <a:latin typeface="Arial" charset="0"/>
                <a:ea typeface="Arial" charset="0"/>
                <a:cs typeface="Arial" charset="0"/>
              </a:rPr>
              <a:t>Piping</a:t>
            </a:r>
          </a:p>
          <a:p>
            <a:pPr lvl="1"/>
            <a:r>
              <a:rPr lang="en-US">
                <a:latin typeface="Arial" charset="0"/>
                <a:ea typeface="Arial" charset="0"/>
                <a:cs typeface="Arial" charset="0"/>
              </a:rPr>
              <a:t>Control valves</a:t>
            </a:r>
          </a:p>
          <a:p>
            <a:pPr lvl="1"/>
            <a:r>
              <a:rPr lang="en-US">
                <a:latin typeface="Arial" charset="0"/>
                <a:ea typeface="Arial" charset="0"/>
                <a:cs typeface="Arial" charset="0"/>
              </a:rPr>
              <a:t>A water supply, which may or may not include a fire pump</a:t>
            </a:r>
          </a:p>
        </p:txBody>
      </p:sp>
      <p:pic>
        <p:nvPicPr>
          <p:cNvPr id="3166215" name="Picture 7" descr="41528_CH37_FIG23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828800"/>
            <a:ext cx="3962400" cy="3983038"/>
          </a:xfrm>
          <a:prstGeom prst="rect">
            <a:avLst/>
          </a:prstGeom>
          <a:noFill/>
          <a:ln w="19050">
            <a:solidFill>
              <a:srgbClr val="FFFFFF">
                <a:alpha val="34000"/>
              </a:srgb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5" name="Picture 4" descr="FFII_ico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48600" y="228600"/>
            <a:ext cx="838200" cy="36195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cs typeface="Arial" charset="0"/>
              </a:rPr>
              <a:t>Automatic Sprinkler Heads</a:t>
            </a:r>
          </a:p>
        </p:txBody>
      </p:sp>
      <p:sp>
        <p:nvSpPr>
          <p:cNvPr id="107523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457200" y="1828800"/>
            <a:ext cx="4113213" cy="4648200"/>
          </a:xfrm>
        </p:spPr>
        <p:txBody>
          <a:bodyPr/>
          <a:lstStyle/>
          <a:p>
            <a:r>
              <a:rPr lang="en-US">
                <a:latin typeface="Arial" charset="0"/>
                <a:cs typeface="Arial" charset="0"/>
              </a:rPr>
              <a:t>Working ends of a sprinkler system </a:t>
            </a:r>
          </a:p>
          <a:p>
            <a:r>
              <a:rPr lang="en-US">
                <a:latin typeface="Arial" charset="0"/>
                <a:cs typeface="Arial" charset="0"/>
              </a:rPr>
              <a:t>Composed of:</a:t>
            </a:r>
          </a:p>
          <a:p>
            <a:pPr lvl="1"/>
            <a:r>
              <a:rPr lang="en-US">
                <a:latin typeface="Arial" charset="0"/>
                <a:ea typeface="Arial" charset="0"/>
                <a:cs typeface="Arial" charset="0"/>
              </a:rPr>
              <a:t>A body including the orifice (opening)</a:t>
            </a:r>
          </a:p>
          <a:p>
            <a:pPr lvl="1"/>
            <a:r>
              <a:rPr lang="en-US">
                <a:latin typeface="Arial" charset="0"/>
                <a:ea typeface="Arial" charset="0"/>
                <a:cs typeface="Arial" charset="0"/>
              </a:rPr>
              <a:t>A release mechanism</a:t>
            </a:r>
          </a:p>
          <a:p>
            <a:pPr lvl="1"/>
            <a:r>
              <a:rPr lang="en-US">
                <a:latin typeface="Arial" charset="0"/>
                <a:ea typeface="Arial" charset="0"/>
                <a:cs typeface="Arial" charset="0"/>
              </a:rPr>
              <a:t>A deflector that directs the water in a spray pattern</a:t>
            </a:r>
          </a:p>
        </p:txBody>
      </p:sp>
      <p:pic>
        <p:nvPicPr>
          <p:cNvPr id="3168263" name="Picture 7" descr="41528_CH37_FIG24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4338" y="1828800"/>
            <a:ext cx="3192462" cy="4648200"/>
          </a:xfrm>
          <a:prstGeom prst="rect">
            <a:avLst/>
          </a:prstGeom>
          <a:noFill/>
          <a:ln w="19050">
            <a:solidFill>
              <a:srgbClr val="FFFFFF">
                <a:alpha val="34000"/>
              </a:srgb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5" name="Picture 4" descr="FFII_ico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48600" y="228600"/>
            <a:ext cx="838200" cy="36195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cs typeface="Arial" charset="0"/>
              </a:rPr>
              <a:t>Fusible Link Sprinkler Heads</a:t>
            </a:r>
          </a:p>
        </p:txBody>
      </p:sp>
      <p:sp>
        <p:nvSpPr>
          <p:cNvPr id="109571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457200" y="1828800"/>
            <a:ext cx="4113213" cy="4648200"/>
          </a:xfrm>
        </p:spPr>
        <p:txBody>
          <a:bodyPr/>
          <a:lstStyle/>
          <a:p>
            <a:r>
              <a:rPr lang="en-US">
                <a:latin typeface="Arial" charset="0"/>
                <a:cs typeface="Arial" charset="0"/>
              </a:rPr>
              <a:t>Use a metal alloy that melts at a specific temperature</a:t>
            </a:r>
          </a:p>
          <a:p>
            <a:pPr lvl="1"/>
            <a:r>
              <a:rPr lang="en-US">
                <a:latin typeface="Arial" charset="0"/>
                <a:ea typeface="Arial" charset="0"/>
                <a:cs typeface="Arial" charset="0"/>
              </a:rPr>
              <a:t>Alloy links two other pieces of metal that keep the cap in place. </a:t>
            </a:r>
          </a:p>
          <a:p>
            <a:pPr lvl="1"/>
            <a:r>
              <a:rPr lang="en-US">
                <a:latin typeface="Arial" charset="0"/>
                <a:ea typeface="Arial" charset="0"/>
                <a:cs typeface="Arial" charset="0"/>
              </a:rPr>
              <a:t>When designated operating temperature is reached, the cap is released. </a:t>
            </a:r>
          </a:p>
        </p:txBody>
      </p:sp>
      <p:pic>
        <p:nvPicPr>
          <p:cNvPr id="3170311" name="Picture 7" descr="41528_CH37_FIG26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828800"/>
            <a:ext cx="3962400" cy="1922463"/>
          </a:xfrm>
          <a:prstGeom prst="rect">
            <a:avLst/>
          </a:prstGeom>
          <a:noFill/>
          <a:ln w="19050">
            <a:solidFill>
              <a:srgbClr val="FFFFFF">
                <a:alpha val="34000"/>
              </a:srgb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5" name="Picture 4" descr="FFII_ico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48600" y="228600"/>
            <a:ext cx="838200" cy="36195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cs typeface="Arial" charset="0"/>
              </a:rPr>
              <a:t>Frangible Bulb Sprinkler Heads</a:t>
            </a:r>
          </a:p>
        </p:txBody>
      </p:sp>
      <p:sp>
        <p:nvSpPr>
          <p:cNvPr id="111619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457200" y="1828800"/>
            <a:ext cx="4113213" cy="4648200"/>
          </a:xfrm>
        </p:spPr>
        <p:txBody>
          <a:bodyPr/>
          <a:lstStyle/>
          <a:p>
            <a:r>
              <a:rPr lang="en-US">
                <a:latin typeface="Arial" charset="0"/>
                <a:cs typeface="Arial" charset="0"/>
              </a:rPr>
              <a:t>Use a glass bulb filled with glycerin or alcohol to hold the cap in place</a:t>
            </a:r>
          </a:p>
          <a:p>
            <a:pPr lvl="1"/>
            <a:r>
              <a:rPr lang="en-US">
                <a:latin typeface="Arial" charset="0"/>
                <a:ea typeface="Arial" charset="0"/>
                <a:cs typeface="Arial" charset="0"/>
              </a:rPr>
              <a:t>As bulb is heated, liquid absorbs the air bubble and expands until it breaks the glass, releasing the cap. </a:t>
            </a:r>
          </a:p>
        </p:txBody>
      </p:sp>
      <p:pic>
        <p:nvPicPr>
          <p:cNvPr id="3172359" name="Picture 7" descr="41528_CH37_FIG27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828800"/>
            <a:ext cx="3962400" cy="2417763"/>
          </a:xfrm>
          <a:prstGeom prst="rect">
            <a:avLst/>
          </a:prstGeom>
          <a:noFill/>
          <a:ln w="19050">
            <a:solidFill>
              <a:srgbClr val="FFFFFF">
                <a:alpha val="34000"/>
              </a:srgb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5" name="Picture 4" descr="FFII_ico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48600" y="228600"/>
            <a:ext cx="838200" cy="36195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cs typeface="Arial" charset="0"/>
              </a:rPr>
              <a:t>Chemical-Pellet Sprinkler Heads</a:t>
            </a:r>
          </a:p>
        </p:txBody>
      </p:sp>
      <p:sp>
        <p:nvSpPr>
          <p:cNvPr id="113667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latin typeface="Arial" charset="0"/>
                <a:cs typeface="Arial" charset="0"/>
              </a:rPr>
              <a:t>Use a plunger mechanism and a small chemical pellet to hold the cap in place</a:t>
            </a:r>
          </a:p>
          <a:p>
            <a:pPr lvl="1"/>
            <a:r>
              <a:rPr lang="en-US">
                <a:latin typeface="Arial" charset="0"/>
                <a:ea typeface="Arial" charset="0"/>
                <a:cs typeface="Arial" charset="0"/>
              </a:rPr>
              <a:t>Pellet will liquefy at a preset temperature.</a:t>
            </a:r>
          </a:p>
          <a:p>
            <a:pPr lvl="1"/>
            <a:r>
              <a:rPr lang="en-US">
                <a:latin typeface="Arial" charset="0"/>
                <a:ea typeface="Arial" charset="0"/>
                <a:cs typeface="Arial" charset="0"/>
              </a:rPr>
              <a:t>When pellet melts, liquid compresses the plunger, releasing the cap and allowing water to flow. </a:t>
            </a:r>
          </a:p>
        </p:txBody>
      </p:sp>
      <p:pic>
        <p:nvPicPr>
          <p:cNvPr id="4" name="Picture 3" descr="FFII_ico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48600" y="228600"/>
            <a:ext cx="838200" cy="36195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cs typeface="Arial" charset="0"/>
              </a:rPr>
              <a:t>Special Sprinkler Heads</a:t>
            </a:r>
          </a:p>
        </p:txBody>
      </p:sp>
      <p:sp>
        <p:nvSpPr>
          <p:cNvPr id="115715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457200" y="1828800"/>
            <a:ext cx="4113213" cy="4648200"/>
          </a:xfrm>
        </p:spPr>
        <p:txBody>
          <a:bodyPr/>
          <a:lstStyle/>
          <a:p>
            <a:r>
              <a:rPr lang="en-US">
                <a:latin typeface="Arial" charset="0"/>
                <a:cs typeface="Arial" charset="0"/>
              </a:rPr>
              <a:t>Designed for special applications </a:t>
            </a:r>
          </a:p>
          <a:p>
            <a:r>
              <a:rPr lang="en-US">
                <a:latin typeface="Arial" charset="0"/>
                <a:cs typeface="Arial" charset="0"/>
              </a:rPr>
              <a:t>Early-suppression, fast-response sprinkler heads have improved heat collectors to speed up response and ensure rapid release. </a:t>
            </a:r>
          </a:p>
        </p:txBody>
      </p:sp>
      <p:pic>
        <p:nvPicPr>
          <p:cNvPr id="3176455" name="Picture 7" descr="41528_CH37_FIG28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2550" y="1828800"/>
            <a:ext cx="3524250" cy="4648200"/>
          </a:xfrm>
          <a:prstGeom prst="rect">
            <a:avLst/>
          </a:prstGeom>
          <a:noFill/>
          <a:ln w="19050">
            <a:solidFill>
              <a:srgbClr val="FFFFFF">
                <a:alpha val="34000"/>
              </a:srgb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5" name="Picture 4" descr="FFII_ico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48600" y="228600"/>
            <a:ext cx="838200" cy="36195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cs typeface="Arial" charset="0"/>
              </a:rPr>
              <a:t>Deluge Heads</a:t>
            </a:r>
          </a:p>
        </p:txBody>
      </p:sp>
      <p:sp>
        <p:nvSpPr>
          <p:cNvPr id="117763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457200" y="1828800"/>
            <a:ext cx="4113213" cy="4648200"/>
          </a:xfrm>
        </p:spPr>
        <p:txBody>
          <a:bodyPr/>
          <a:lstStyle/>
          <a:p>
            <a:r>
              <a:rPr lang="en-US" dirty="0">
                <a:latin typeface="Arial" charset="0"/>
                <a:cs typeface="Arial" charset="0"/>
              </a:rPr>
              <a:t>Easily identifiable because they have no cap or release mechanism </a:t>
            </a:r>
          </a:p>
          <a:p>
            <a:r>
              <a:rPr lang="en-US" dirty="0">
                <a:latin typeface="Arial" charset="0"/>
                <a:cs typeface="Arial" charset="0"/>
              </a:rPr>
              <a:t>Orifice is always open.</a:t>
            </a:r>
          </a:p>
          <a:p>
            <a:r>
              <a:rPr lang="en-US" dirty="0">
                <a:latin typeface="Arial" charset="0"/>
                <a:cs typeface="Arial" charset="0"/>
              </a:rPr>
              <a:t>Only used in deluge sprinkler systems</a:t>
            </a:r>
          </a:p>
        </p:txBody>
      </p:sp>
      <p:pic>
        <p:nvPicPr>
          <p:cNvPr id="3178503" name="Picture 7" descr="41528_CH37_FIG29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1913" y="1828800"/>
            <a:ext cx="3316287" cy="4648200"/>
          </a:xfrm>
          <a:prstGeom prst="rect">
            <a:avLst/>
          </a:prstGeom>
          <a:noFill/>
          <a:ln w="19050">
            <a:solidFill>
              <a:srgbClr val="FFFFFF">
                <a:alpha val="34000"/>
              </a:srgb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5" name="Picture 4" descr="FFII_ico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48600" y="228600"/>
            <a:ext cx="838200" cy="36195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 rot="16200000">
            <a:off x="4019412" y="5353188"/>
            <a:ext cx="2082621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srgbClr val="000000"/>
                </a:solidFill>
              </a:rPr>
              <a:t>Courtesy of Tyco Fire &amp; Building Products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cs typeface="Arial" charset="0"/>
              </a:rPr>
              <a:t>Temperature Ratings </a:t>
            </a:r>
          </a:p>
        </p:txBody>
      </p:sp>
      <p:sp>
        <p:nvSpPr>
          <p:cNvPr id="119811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latin typeface="Arial" charset="0"/>
                <a:cs typeface="Arial" charset="0"/>
              </a:rPr>
              <a:t>Typical rating in a light hazard occupancy would be 165ºF (74ºC). </a:t>
            </a:r>
          </a:p>
          <a:p>
            <a:r>
              <a:rPr lang="en-US">
                <a:latin typeface="Arial" charset="0"/>
                <a:cs typeface="Arial" charset="0"/>
              </a:rPr>
              <a:t>Temperature rating must match the anticipated ambient air temperatures. </a:t>
            </a:r>
          </a:p>
          <a:p>
            <a:r>
              <a:rPr lang="en-US">
                <a:latin typeface="Arial" charset="0"/>
                <a:cs typeface="Arial" charset="0"/>
              </a:rPr>
              <a:t>Spare heads that match those used in the system should always be available on site. </a:t>
            </a:r>
          </a:p>
        </p:txBody>
      </p:sp>
      <p:pic>
        <p:nvPicPr>
          <p:cNvPr id="4" name="Picture 3" descr="FFII_ico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48600" y="228600"/>
            <a:ext cx="838200" cy="36195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cs typeface="Arial" charset="0"/>
              </a:rPr>
              <a:t>Mounting Position </a:t>
            </a:r>
          </a:p>
        </p:txBody>
      </p:sp>
      <p:pic>
        <p:nvPicPr>
          <p:cNvPr id="3182598" name="Picture 6" descr="41528_CH37_FIG31A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4088" y="1981200"/>
            <a:ext cx="2343150" cy="3576638"/>
          </a:xfrm>
          <a:prstGeom prst="rect">
            <a:avLst/>
          </a:prstGeom>
          <a:noFill/>
          <a:ln w="19050">
            <a:solidFill>
              <a:srgbClr val="FFFFFF">
                <a:alpha val="34000"/>
              </a:srgb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3182599" name="Picture 7" descr="41528_CH37_FIG31B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0" y="3052763"/>
            <a:ext cx="3048000" cy="2505075"/>
          </a:xfrm>
          <a:prstGeom prst="rect">
            <a:avLst/>
          </a:prstGeom>
          <a:noFill/>
          <a:ln w="19050">
            <a:solidFill>
              <a:srgbClr val="FFFFFF">
                <a:alpha val="34000"/>
              </a:srgb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3182600" name="Picture 8" descr="41528_CH37_FIG31C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1075" y="1981200"/>
            <a:ext cx="2860675" cy="3576638"/>
          </a:xfrm>
          <a:prstGeom prst="rect">
            <a:avLst/>
          </a:prstGeom>
          <a:noFill/>
          <a:ln w="19050">
            <a:solidFill>
              <a:srgbClr val="FFFFFF">
                <a:alpha val="34000"/>
              </a:srgb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6" name="Picture 5" descr="FFII_icon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848600" y="228600"/>
            <a:ext cx="838200" cy="36195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6019800" y="5334000"/>
            <a:ext cx="2082621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srgbClr val="000000"/>
                </a:solidFill>
              </a:rPr>
              <a:t>Courtesy of Tyco Fire &amp; Building Products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cs typeface="Arial" charset="0"/>
              </a:rPr>
              <a:t>Fire Fighter II Objectives</a:t>
            </a:r>
          </a:p>
        </p:txBody>
      </p:sp>
      <p:sp>
        <p:nvSpPr>
          <p:cNvPr id="14339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cs typeface="Arial" charset="0"/>
              </a:rPr>
              <a:t>Identify the three types of standpipes and point out the differences among them.</a:t>
            </a:r>
          </a:p>
          <a:p>
            <a:r>
              <a:rPr lang="en-US" dirty="0">
                <a:latin typeface="Arial" charset="0"/>
                <a:cs typeface="Arial" charset="0"/>
              </a:rPr>
              <a:t>Describe two problems that fire fighters could encounter when using a standpipe in a high-rise building.</a:t>
            </a:r>
          </a:p>
        </p:txBody>
      </p:sp>
      <p:pic>
        <p:nvPicPr>
          <p:cNvPr id="4" name="Picture 3" descr="FFII_ico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48600" y="228600"/>
            <a:ext cx="838200" cy="36195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cs typeface="Arial" charset="0"/>
              </a:rPr>
              <a:t>Sprinkler Piping</a:t>
            </a:r>
          </a:p>
        </p:txBody>
      </p:sp>
      <p:sp>
        <p:nvSpPr>
          <p:cNvPr id="123907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457200" y="1828800"/>
            <a:ext cx="4113213" cy="4648200"/>
          </a:xfrm>
        </p:spPr>
        <p:txBody>
          <a:bodyPr/>
          <a:lstStyle/>
          <a:p>
            <a:r>
              <a:rPr lang="en-US">
                <a:latin typeface="Arial" charset="0"/>
                <a:cs typeface="Arial" charset="0"/>
              </a:rPr>
              <a:t>Network of pipes that delivers water to sprinkler heads</a:t>
            </a:r>
          </a:p>
          <a:p>
            <a:r>
              <a:rPr lang="en-US">
                <a:latin typeface="Arial" charset="0"/>
                <a:cs typeface="Arial" charset="0"/>
              </a:rPr>
              <a:t>Usually made of steel</a:t>
            </a:r>
          </a:p>
          <a:p>
            <a:r>
              <a:rPr lang="en-US">
                <a:latin typeface="Arial" charset="0"/>
                <a:cs typeface="Arial" charset="0"/>
              </a:rPr>
              <a:t>Plastic pipe sometimes used in residential systems </a:t>
            </a:r>
          </a:p>
        </p:txBody>
      </p:sp>
      <p:pic>
        <p:nvPicPr>
          <p:cNvPr id="3184647" name="Picture 7" descr="41528_CH37_FIG32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828800"/>
            <a:ext cx="3962400" cy="2635250"/>
          </a:xfrm>
          <a:prstGeom prst="rect">
            <a:avLst/>
          </a:prstGeom>
          <a:noFill/>
          <a:ln w="19050">
            <a:solidFill>
              <a:srgbClr val="FFFFFF">
                <a:alpha val="34000"/>
              </a:srgb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5" name="Picture 4" descr="FFII_ico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48600" y="228600"/>
            <a:ext cx="838200" cy="36195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648200" y="4419600"/>
            <a:ext cx="1492716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srgbClr val="000000"/>
                </a:solidFill>
              </a:rPr>
              <a:t>© </a:t>
            </a:r>
            <a:r>
              <a:rPr lang="en-US" sz="800" dirty="0" err="1">
                <a:solidFill>
                  <a:srgbClr val="000000"/>
                </a:solidFill>
              </a:rPr>
              <a:t>ImageState</a:t>
            </a:r>
            <a:r>
              <a:rPr lang="en-US" sz="800" dirty="0">
                <a:solidFill>
                  <a:srgbClr val="000000"/>
                </a:solidFill>
              </a:rPr>
              <a:t>/Alamy Images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cs typeface="Arial" charset="0"/>
              </a:rPr>
              <a:t>Valves</a:t>
            </a:r>
          </a:p>
        </p:txBody>
      </p:sp>
      <p:sp>
        <p:nvSpPr>
          <p:cNvPr id="125955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latin typeface="Arial" charset="0"/>
                <a:cs typeface="Arial" charset="0"/>
              </a:rPr>
              <a:t>Sprinkler system includes several valves:</a:t>
            </a:r>
          </a:p>
          <a:p>
            <a:pPr lvl="1"/>
            <a:r>
              <a:rPr lang="en-US">
                <a:latin typeface="Arial" charset="0"/>
                <a:ea typeface="Arial" charset="0"/>
                <a:cs typeface="Arial" charset="0"/>
              </a:rPr>
              <a:t>Main water supply control valve</a:t>
            </a:r>
          </a:p>
          <a:p>
            <a:pPr lvl="1"/>
            <a:r>
              <a:rPr lang="en-US">
                <a:latin typeface="Arial" charset="0"/>
                <a:ea typeface="Arial" charset="0"/>
                <a:cs typeface="Arial" charset="0"/>
              </a:rPr>
              <a:t>Alarm valve</a:t>
            </a:r>
          </a:p>
          <a:p>
            <a:pPr lvl="1"/>
            <a:r>
              <a:rPr lang="en-US">
                <a:latin typeface="Arial" charset="0"/>
                <a:ea typeface="Arial" charset="0"/>
                <a:cs typeface="Arial" charset="0"/>
              </a:rPr>
              <a:t>Other, smaller valves used for testing and service </a:t>
            </a:r>
          </a:p>
          <a:p>
            <a:r>
              <a:rPr lang="en-US">
                <a:latin typeface="Arial" charset="0"/>
                <a:cs typeface="Arial" charset="0"/>
              </a:rPr>
              <a:t>Play a critical role in the design and function of the system </a:t>
            </a:r>
          </a:p>
        </p:txBody>
      </p:sp>
      <p:pic>
        <p:nvPicPr>
          <p:cNvPr id="4" name="Picture 3" descr="FFII_ico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48600" y="228600"/>
            <a:ext cx="838200" cy="36195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cs typeface="Arial" charset="0"/>
              </a:rPr>
              <a:t>Water Supplies</a:t>
            </a:r>
          </a:p>
        </p:txBody>
      </p:sp>
      <p:sp>
        <p:nvSpPr>
          <p:cNvPr id="128003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latin typeface="Arial" charset="0"/>
                <a:cs typeface="Arial" charset="0"/>
              </a:rPr>
              <a:t>Water may come from municipal water system, on-site storage tanks, or static water sources.</a:t>
            </a:r>
          </a:p>
          <a:p>
            <a:pPr lvl="1"/>
            <a:r>
              <a:rPr lang="en-US">
                <a:latin typeface="Arial" charset="0"/>
                <a:ea typeface="Arial" charset="0"/>
                <a:cs typeface="Arial" charset="0"/>
              </a:rPr>
              <a:t>Preferred source for a sprinkler system is a municipal water supply. </a:t>
            </a:r>
          </a:p>
        </p:txBody>
      </p:sp>
      <p:pic>
        <p:nvPicPr>
          <p:cNvPr id="4" name="Picture 3" descr="FFII_ico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48600" y="228600"/>
            <a:ext cx="838200" cy="36195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cs typeface="Arial" charset="0"/>
              </a:rPr>
              <a:t>Fire Pumps</a:t>
            </a:r>
          </a:p>
        </p:txBody>
      </p:sp>
      <p:sp>
        <p:nvSpPr>
          <p:cNvPr id="130051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457200" y="1828800"/>
            <a:ext cx="4113213" cy="4648200"/>
          </a:xfrm>
        </p:spPr>
        <p:txBody>
          <a:bodyPr/>
          <a:lstStyle/>
          <a:p>
            <a:r>
              <a:rPr lang="en-US">
                <a:latin typeface="Arial" charset="0"/>
                <a:cs typeface="Arial" charset="0"/>
              </a:rPr>
              <a:t>Used when the water comes from a static source</a:t>
            </a:r>
          </a:p>
          <a:p>
            <a:r>
              <a:rPr lang="en-US">
                <a:latin typeface="Arial" charset="0"/>
                <a:cs typeface="Arial" charset="0"/>
              </a:rPr>
              <a:t>May also be used to boost the pressure in some sprinkler systems, particularly for tall buildings</a:t>
            </a:r>
          </a:p>
        </p:txBody>
      </p:sp>
      <p:pic>
        <p:nvPicPr>
          <p:cNvPr id="3190791" name="Picture 7" descr="41528_CH37_FIG37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828800"/>
            <a:ext cx="3962400" cy="2640013"/>
          </a:xfrm>
          <a:prstGeom prst="rect">
            <a:avLst/>
          </a:prstGeom>
          <a:noFill/>
          <a:ln w="19050">
            <a:solidFill>
              <a:srgbClr val="FFFFFF">
                <a:alpha val="34000"/>
              </a:srgb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5" name="Picture 4" descr="FFII_ico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48600" y="228600"/>
            <a:ext cx="838200" cy="36195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cs typeface="Arial" charset="0"/>
              </a:rPr>
              <a:t>Fire Department Connection </a:t>
            </a:r>
            <a:br>
              <a:rPr lang="en-US" dirty="0">
                <a:latin typeface="Arial" charset="0"/>
                <a:cs typeface="Arial" charset="0"/>
              </a:rPr>
            </a:br>
            <a:r>
              <a:rPr lang="en-US" dirty="0">
                <a:latin typeface="Arial" charset="0"/>
                <a:cs typeface="Arial" charset="0"/>
              </a:rPr>
              <a:t>(FDC)</a:t>
            </a:r>
          </a:p>
        </p:txBody>
      </p:sp>
      <p:sp>
        <p:nvSpPr>
          <p:cNvPr id="132099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457200" y="1828800"/>
            <a:ext cx="8229600" cy="4648200"/>
          </a:xfrm>
        </p:spPr>
        <p:txBody>
          <a:bodyPr/>
          <a:lstStyle/>
          <a:p>
            <a:r>
              <a:rPr lang="en-US">
                <a:latin typeface="Arial" charset="0"/>
                <a:cs typeface="Arial" charset="0"/>
              </a:rPr>
              <a:t>Allows the department’s engine to pump water into the sprinkler system </a:t>
            </a:r>
          </a:p>
          <a:p>
            <a:r>
              <a:rPr lang="en-US">
                <a:latin typeface="Arial" charset="0"/>
                <a:cs typeface="Arial" charset="0"/>
              </a:rPr>
              <a:t>Used as either a supplement or the main source of water </a:t>
            </a:r>
          </a:p>
        </p:txBody>
      </p:sp>
      <p:pic>
        <p:nvPicPr>
          <p:cNvPr id="3192839" name="Picture 7" descr="41528_CH37_FIG39A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810000"/>
            <a:ext cx="1751013" cy="2514600"/>
          </a:xfrm>
          <a:prstGeom prst="rect">
            <a:avLst/>
          </a:prstGeom>
          <a:noFill/>
          <a:ln w="19050">
            <a:solidFill>
              <a:srgbClr val="FFFFFF">
                <a:alpha val="34000"/>
              </a:srgb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3192840" name="Picture 8" descr="41528_CH37_FIG39B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810000"/>
            <a:ext cx="1978025" cy="2514600"/>
          </a:xfrm>
          <a:prstGeom prst="rect">
            <a:avLst/>
          </a:prstGeom>
          <a:noFill/>
          <a:ln w="19050">
            <a:solidFill>
              <a:srgbClr val="FFFFFF">
                <a:alpha val="34000"/>
              </a:srgb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6" name="Picture 5" descr="FFII_icon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848600" y="228600"/>
            <a:ext cx="838200" cy="36195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cs typeface="Arial" charset="0"/>
              </a:rPr>
              <a:t>Water Flow Alarms</a:t>
            </a:r>
          </a:p>
        </p:txBody>
      </p:sp>
      <p:sp>
        <p:nvSpPr>
          <p:cNvPr id="134147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457200" y="1828800"/>
            <a:ext cx="4113213" cy="4648200"/>
          </a:xfrm>
        </p:spPr>
        <p:txBody>
          <a:bodyPr/>
          <a:lstStyle/>
          <a:p>
            <a:r>
              <a:rPr lang="en-US">
                <a:latin typeface="Arial" charset="0"/>
                <a:cs typeface="Arial" charset="0"/>
              </a:rPr>
              <a:t>Water-motor gong.</a:t>
            </a:r>
          </a:p>
          <a:p>
            <a:r>
              <a:rPr lang="en-US">
                <a:latin typeface="Arial" charset="0"/>
                <a:cs typeface="Arial" charset="0"/>
              </a:rPr>
              <a:t>When system is activated and main alarm valve opens, water is fed through a pipe to a water-powered gong located outside the building. </a:t>
            </a:r>
          </a:p>
        </p:txBody>
      </p:sp>
      <p:pic>
        <p:nvPicPr>
          <p:cNvPr id="3194887" name="Picture 7" descr="41528_CH37_FIG40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828800"/>
            <a:ext cx="3962400" cy="2555875"/>
          </a:xfrm>
          <a:prstGeom prst="rect">
            <a:avLst/>
          </a:prstGeom>
          <a:noFill/>
          <a:ln w="19050">
            <a:solidFill>
              <a:srgbClr val="FFFFFF">
                <a:alpha val="34000"/>
              </a:srgb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5" name="Picture 4" descr="FFII_ico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48600" y="228600"/>
            <a:ext cx="838200" cy="36195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cs typeface="Arial" charset="0"/>
              </a:rPr>
              <a:t>Types of Automatic Sprinkler Systems</a:t>
            </a:r>
          </a:p>
        </p:txBody>
      </p:sp>
      <p:sp>
        <p:nvSpPr>
          <p:cNvPr id="136195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latin typeface="Arial" charset="0"/>
                <a:cs typeface="Arial" charset="0"/>
              </a:rPr>
              <a:t>Divided into four categories:</a:t>
            </a:r>
          </a:p>
          <a:p>
            <a:pPr lvl="1"/>
            <a:r>
              <a:rPr lang="en-US">
                <a:latin typeface="Arial" charset="0"/>
                <a:ea typeface="Arial" charset="0"/>
                <a:cs typeface="Arial" charset="0"/>
              </a:rPr>
              <a:t>Wet sprinkler systems</a:t>
            </a:r>
          </a:p>
          <a:p>
            <a:pPr lvl="1"/>
            <a:r>
              <a:rPr lang="en-US">
                <a:latin typeface="Arial" charset="0"/>
                <a:ea typeface="Arial" charset="0"/>
                <a:cs typeface="Arial" charset="0"/>
              </a:rPr>
              <a:t>Dry sprinkler systems</a:t>
            </a:r>
          </a:p>
          <a:p>
            <a:pPr lvl="1"/>
            <a:r>
              <a:rPr lang="en-US">
                <a:latin typeface="Arial" charset="0"/>
                <a:ea typeface="Arial" charset="0"/>
                <a:cs typeface="Arial" charset="0"/>
              </a:rPr>
              <a:t>Preaction sprinkler systems</a:t>
            </a:r>
          </a:p>
          <a:p>
            <a:pPr lvl="1"/>
            <a:r>
              <a:rPr lang="en-US">
                <a:latin typeface="Arial" charset="0"/>
                <a:ea typeface="Arial" charset="0"/>
                <a:cs typeface="Arial" charset="0"/>
              </a:rPr>
              <a:t>Deluge sprinkler systems </a:t>
            </a:r>
          </a:p>
        </p:txBody>
      </p:sp>
      <p:pic>
        <p:nvPicPr>
          <p:cNvPr id="4" name="Picture 3" descr="FFII_ico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48600" y="228600"/>
            <a:ext cx="838200" cy="36195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cs typeface="Arial" charset="0"/>
              </a:rPr>
              <a:t>Wet Sprinkler Systems</a:t>
            </a:r>
          </a:p>
        </p:txBody>
      </p:sp>
      <p:sp>
        <p:nvSpPr>
          <p:cNvPr id="138243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latin typeface="Arial" charset="0"/>
                <a:cs typeface="Arial" charset="0"/>
              </a:rPr>
              <a:t>Most common and the least expensive type of automatic sprinkler system</a:t>
            </a:r>
          </a:p>
          <a:p>
            <a:r>
              <a:rPr lang="en-US">
                <a:latin typeface="Arial" charset="0"/>
                <a:cs typeface="Arial" charset="0"/>
              </a:rPr>
              <a:t>Piping always filled with water. </a:t>
            </a:r>
          </a:p>
          <a:p>
            <a:r>
              <a:rPr lang="en-US">
                <a:latin typeface="Arial" charset="0"/>
                <a:cs typeface="Arial" charset="0"/>
              </a:rPr>
              <a:t>As sprinkler head activates, water is immediately discharged onto the fire. </a:t>
            </a:r>
          </a:p>
          <a:p>
            <a:r>
              <a:rPr lang="en-US">
                <a:latin typeface="Arial" charset="0"/>
                <a:cs typeface="Arial" charset="0"/>
              </a:rPr>
              <a:t>Major drawback: Cannot be used in areas where temperatures drop below freezing </a:t>
            </a:r>
          </a:p>
        </p:txBody>
      </p:sp>
      <p:pic>
        <p:nvPicPr>
          <p:cNvPr id="4" name="Picture 3" descr="FFII_ico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48600" y="228600"/>
            <a:ext cx="838200" cy="36195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cs typeface="Arial" charset="0"/>
              </a:rPr>
              <a:t>Dry Sprinkler Systems</a:t>
            </a:r>
          </a:p>
        </p:txBody>
      </p:sp>
      <p:sp>
        <p:nvSpPr>
          <p:cNvPr id="140291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latin typeface="Arial" charset="0"/>
                <a:cs typeface="Arial" charset="0"/>
              </a:rPr>
              <a:t>Operate much like wet sprinkler systems, except that the pipes are filled with pressurized air instead of water </a:t>
            </a:r>
          </a:p>
          <a:p>
            <a:r>
              <a:rPr lang="en-US">
                <a:latin typeface="Arial" charset="0"/>
                <a:cs typeface="Arial" charset="0"/>
              </a:rPr>
              <a:t>A dry-pipe valve keeps water from entering the pipes until the air pressure is released. </a:t>
            </a:r>
          </a:p>
        </p:txBody>
      </p:sp>
      <p:pic>
        <p:nvPicPr>
          <p:cNvPr id="4" name="Picture 3" descr="FFII_ico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48600" y="228600"/>
            <a:ext cx="838200" cy="36195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cs typeface="Arial" charset="0"/>
              </a:rPr>
              <a:t>Dry Sprinkler Systems</a:t>
            </a:r>
          </a:p>
        </p:txBody>
      </p:sp>
      <p:pic>
        <p:nvPicPr>
          <p:cNvPr id="3203078" name="Picture 6" descr="41528_CH37_FIG42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828800"/>
            <a:ext cx="3962400" cy="4625975"/>
          </a:xfrm>
          <a:prstGeom prst="rect">
            <a:avLst/>
          </a:prstGeom>
          <a:noFill/>
          <a:ln w="19050">
            <a:solidFill>
              <a:srgbClr val="FFFFFF">
                <a:alpha val="34000"/>
              </a:srgb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4" name="Picture 3" descr="FFII_ico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48600" y="228600"/>
            <a:ext cx="838200" cy="36195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cs typeface="Arial" charset="0"/>
              </a:rPr>
              <a:t>Fire Fighter II Objectives</a:t>
            </a:r>
          </a:p>
        </p:txBody>
      </p:sp>
      <p:sp>
        <p:nvSpPr>
          <p:cNvPr id="16387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latin typeface="Arial" charset="0"/>
                <a:cs typeface="Arial" charset="0"/>
              </a:rPr>
              <a:t>Identify the hazards that specialized extinguishing systems can pose to responding fire fighters.</a:t>
            </a:r>
          </a:p>
        </p:txBody>
      </p:sp>
      <p:pic>
        <p:nvPicPr>
          <p:cNvPr id="4" name="Picture 3" descr="FFII_ico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48600" y="228600"/>
            <a:ext cx="838200" cy="361950"/>
          </a:xfrm>
          <a:prstGeom prst="rect">
            <a:avLst/>
          </a:prstGeom>
        </p:spPr>
      </p:pic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cs typeface="Arial" charset="0"/>
              </a:rPr>
              <a:t>Preaction Sprinkler Systems</a:t>
            </a:r>
          </a:p>
        </p:txBody>
      </p:sp>
      <p:sp>
        <p:nvSpPr>
          <p:cNvPr id="144387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latin typeface="Arial" charset="0"/>
                <a:cs typeface="Arial" charset="0"/>
              </a:rPr>
              <a:t>Similar to a dry sprinkler system with one key difference: </a:t>
            </a:r>
          </a:p>
          <a:p>
            <a:pPr lvl="1"/>
            <a:r>
              <a:rPr lang="en-US">
                <a:latin typeface="Arial" charset="0"/>
                <a:ea typeface="Arial" charset="0"/>
                <a:cs typeface="Arial" charset="0"/>
              </a:rPr>
              <a:t>A secondary device must be activated before water is released into the sprinkler piping. </a:t>
            </a:r>
          </a:p>
          <a:p>
            <a:pPr lvl="1"/>
            <a:r>
              <a:rPr lang="en-US">
                <a:latin typeface="Arial" charset="0"/>
                <a:ea typeface="Arial" charset="0"/>
                <a:cs typeface="Arial" charset="0"/>
              </a:rPr>
              <a:t>When the system is filled with water, it functions as a wet sprinkler system. </a:t>
            </a:r>
          </a:p>
        </p:txBody>
      </p:sp>
      <p:pic>
        <p:nvPicPr>
          <p:cNvPr id="4" name="Picture 3" descr="FFII_ico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48600" y="228600"/>
            <a:ext cx="838200" cy="36195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cs typeface="Arial" charset="0"/>
              </a:rPr>
              <a:t>Deluge Sprinkler Systems </a:t>
            </a:r>
          </a:p>
        </p:txBody>
      </p:sp>
      <p:sp>
        <p:nvSpPr>
          <p:cNvPr id="146435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latin typeface="Arial" charset="0"/>
                <a:cs typeface="Arial" charset="0"/>
              </a:rPr>
              <a:t>Water flows from all of the sprinkler heads as soon as the system is activated.</a:t>
            </a:r>
          </a:p>
          <a:p>
            <a:r>
              <a:rPr lang="en-US">
                <a:latin typeface="Arial" charset="0"/>
                <a:cs typeface="Arial" charset="0"/>
              </a:rPr>
              <a:t>Does not have closed heads that open individually at the activation temperature; all of the heads in a deluge system are always open. </a:t>
            </a:r>
          </a:p>
        </p:txBody>
      </p:sp>
      <p:pic>
        <p:nvPicPr>
          <p:cNvPr id="4" name="Picture 3" descr="FFII_ico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48600" y="228600"/>
            <a:ext cx="838200" cy="36195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cs typeface="Arial" charset="0"/>
              </a:rPr>
              <a:t>Deluge Sprinkler Systems</a:t>
            </a:r>
          </a:p>
        </p:txBody>
      </p:sp>
      <p:pic>
        <p:nvPicPr>
          <p:cNvPr id="3209222" name="Picture 6" descr="41528_CH37_FIG43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5613" y="1828800"/>
            <a:ext cx="3152775" cy="4648200"/>
          </a:xfrm>
          <a:prstGeom prst="rect">
            <a:avLst/>
          </a:prstGeom>
          <a:noFill/>
          <a:ln w="19050">
            <a:solidFill>
              <a:srgbClr val="FFFFFF">
                <a:alpha val="34000"/>
              </a:srgb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4" name="Picture 3" descr="FFII_ico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48600" y="228600"/>
            <a:ext cx="838200" cy="36195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cs typeface="Arial" charset="0"/>
              </a:rPr>
              <a:t>Residential Sprinkler Systems</a:t>
            </a:r>
          </a:p>
        </p:txBody>
      </p:sp>
      <p:sp>
        <p:nvSpPr>
          <p:cNvPr id="154627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457200" y="1828800"/>
            <a:ext cx="4113213" cy="4648200"/>
          </a:xfrm>
        </p:spPr>
        <p:txBody>
          <a:bodyPr/>
          <a:lstStyle/>
          <a:p>
            <a:r>
              <a:rPr lang="en-US">
                <a:latin typeface="Arial" charset="0"/>
                <a:cs typeface="Arial" charset="0"/>
              </a:rPr>
              <a:t>Relatively new</a:t>
            </a:r>
          </a:p>
          <a:p>
            <a:r>
              <a:rPr lang="en-US">
                <a:latin typeface="Arial" charset="0"/>
                <a:cs typeface="Arial" charset="0"/>
              </a:rPr>
              <a:t>Typically use smaller piping and sprinkler heads with smaller orifices and less water discharge </a:t>
            </a:r>
          </a:p>
          <a:p>
            <a:r>
              <a:rPr lang="en-US">
                <a:latin typeface="Arial" charset="0"/>
                <a:cs typeface="Arial" charset="0"/>
              </a:rPr>
              <a:t>Reduce fire death by 82%</a:t>
            </a:r>
          </a:p>
        </p:txBody>
      </p:sp>
      <p:pic>
        <p:nvPicPr>
          <p:cNvPr id="3215367" name="Picture 7" descr="41528_CH37_FIG46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828800"/>
            <a:ext cx="3962400" cy="2600325"/>
          </a:xfrm>
          <a:prstGeom prst="rect">
            <a:avLst/>
          </a:prstGeom>
          <a:noFill/>
          <a:ln w="19050">
            <a:solidFill>
              <a:srgbClr val="FFFFFF">
                <a:alpha val="34000"/>
              </a:srgb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5" name="Picture 4" descr="FFII_ico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48600" y="228600"/>
            <a:ext cx="838200" cy="36195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648200" y="4419600"/>
            <a:ext cx="748923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srgbClr val="000000"/>
                </a:solidFill>
              </a:rPr>
              <a:t>© </a:t>
            </a:r>
            <a:r>
              <a:rPr lang="en-US" sz="800" dirty="0" err="1">
                <a:solidFill>
                  <a:srgbClr val="000000"/>
                </a:solidFill>
              </a:rPr>
              <a:t>AbleStock</a:t>
            </a:r>
            <a:endParaRPr lang="en-US" sz="8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cs typeface="Arial" charset="0"/>
              </a:rPr>
              <a:t>Standpipe Systems</a:t>
            </a:r>
          </a:p>
        </p:txBody>
      </p:sp>
      <p:sp>
        <p:nvSpPr>
          <p:cNvPr id="156675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457200" y="1828800"/>
            <a:ext cx="4113213" cy="4648200"/>
          </a:xfrm>
        </p:spPr>
        <p:txBody>
          <a:bodyPr/>
          <a:lstStyle/>
          <a:p>
            <a:r>
              <a:rPr lang="en-US">
                <a:latin typeface="Arial" charset="0"/>
                <a:cs typeface="Arial" charset="0"/>
              </a:rPr>
              <a:t>Network of pipes and outlets for fire hoses to provide water for firefighting purposes</a:t>
            </a:r>
          </a:p>
          <a:p>
            <a:r>
              <a:rPr lang="en-US">
                <a:latin typeface="Arial" charset="0"/>
                <a:cs typeface="Arial" charset="0"/>
              </a:rPr>
              <a:t>Usually used in high-rise buildings, although they are found in many other structures as well. </a:t>
            </a:r>
          </a:p>
        </p:txBody>
      </p:sp>
      <p:pic>
        <p:nvPicPr>
          <p:cNvPr id="3217415" name="Picture 7" descr="41528_CH37_FIG47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5925" y="1828800"/>
            <a:ext cx="2657475" cy="4648200"/>
          </a:xfrm>
          <a:prstGeom prst="rect">
            <a:avLst/>
          </a:prstGeom>
          <a:noFill/>
          <a:ln w="19050">
            <a:solidFill>
              <a:srgbClr val="FFFFFF">
                <a:alpha val="34000"/>
              </a:srgb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5" name="Picture 4" descr="FFII_ico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48600" y="228600"/>
            <a:ext cx="838200" cy="36195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cs typeface="Arial" charset="0"/>
              </a:rPr>
              <a:t>Class I Standpipes</a:t>
            </a:r>
          </a:p>
        </p:txBody>
      </p:sp>
      <p:sp>
        <p:nvSpPr>
          <p:cNvPr id="158723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457200" y="1828800"/>
            <a:ext cx="4113213" cy="4648200"/>
          </a:xfrm>
        </p:spPr>
        <p:txBody>
          <a:bodyPr/>
          <a:lstStyle/>
          <a:p>
            <a:r>
              <a:rPr lang="en-US">
                <a:latin typeface="Arial" charset="0"/>
                <a:cs typeface="Arial" charset="0"/>
              </a:rPr>
              <a:t>Designed for use by fire department personnel only </a:t>
            </a:r>
          </a:p>
          <a:p>
            <a:r>
              <a:rPr lang="en-US">
                <a:latin typeface="Arial" charset="0"/>
                <a:cs typeface="Arial" charset="0"/>
              </a:rPr>
              <a:t>Each outlet has a 2½" (6.35-cm) male coupling and a valve to open the water supply after the hose is connected. </a:t>
            </a:r>
          </a:p>
        </p:txBody>
      </p:sp>
      <p:pic>
        <p:nvPicPr>
          <p:cNvPr id="3219463" name="Picture 7" descr="41528_CH37_FIG48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1828800"/>
            <a:ext cx="3322637" cy="4648200"/>
          </a:xfrm>
          <a:prstGeom prst="rect">
            <a:avLst/>
          </a:prstGeom>
          <a:noFill/>
          <a:ln w="19050">
            <a:solidFill>
              <a:srgbClr val="FFFFFF">
                <a:alpha val="34000"/>
              </a:srgb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5" name="Picture 4" descr="FFII_ico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48600" y="228600"/>
            <a:ext cx="838200" cy="36195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 rot="16200000">
            <a:off x="4287559" y="5479196"/>
            <a:ext cx="1877437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srgbClr val="000000"/>
                </a:solidFill>
              </a:rPr>
              <a:t>© Stephen Coburn/ShutterStock, Inc.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cs typeface="Arial" charset="0"/>
              </a:rPr>
              <a:t>Class II Standpipes</a:t>
            </a:r>
          </a:p>
        </p:txBody>
      </p:sp>
      <p:sp>
        <p:nvSpPr>
          <p:cNvPr id="160771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457200" y="1828800"/>
            <a:ext cx="4113213" cy="4648200"/>
          </a:xfrm>
        </p:spPr>
        <p:txBody>
          <a:bodyPr/>
          <a:lstStyle/>
          <a:p>
            <a:r>
              <a:rPr lang="en-US">
                <a:latin typeface="Arial" charset="0"/>
                <a:cs typeface="Arial" charset="0"/>
              </a:rPr>
              <a:t>Outlets generally equipped with a length of 1½" </a:t>
            </a:r>
            <a:br>
              <a:rPr lang="en-US">
                <a:latin typeface="Arial" charset="0"/>
                <a:cs typeface="Arial" charset="0"/>
              </a:rPr>
            </a:br>
            <a:r>
              <a:rPr lang="en-US">
                <a:latin typeface="Arial" charset="0"/>
                <a:cs typeface="Arial" charset="0"/>
              </a:rPr>
              <a:t>(3.81-cm) single-jacket hose preconnected to the system. </a:t>
            </a:r>
          </a:p>
          <a:p>
            <a:r>
              <a:rPr lang="en-US">
                <a:latin typeface="Arial" charset="0"/>
                <a:cs typeface="Arial" charset="0"/>
              </a:rPr>
              <a:t>Intended to enable occupants to attack a fire</a:t>
            </a:r>
          </a:p>
        </p:txBody>
      </p:sp>
      <p:pic>
        <p:nvPicPr>
          <p:cNvPr id="3221511" name="Picture 7" descr="41528_CH37_FIG49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828800"/>
            <a:ext cx="3962400" cy="3074988"/>
          </a:xfrm>
          <a:prstGeom prst="rect">
            <a:avLst/>
          </a:prstGeom>
          <a:noFill/>
          <a:ln w="19050">
            <a:solidFill>
              <a:srgbClr val="FFFFFF">
                <a:alpha val="34000"/>
              </a:srgb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5" name="Picture 4" descr="FFII_ico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48600" y="228600"/>
            <a:ext cx="838200" cy="36195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648200" y="4889956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800" dirty="0">
                <a:solidFill>
                  <a:srgbClr val="000000"/>
                </a:solidFill>
              </a:rPr>
              <a:t>Courtesy of Ralph G. Johnson (</a:t>
            </a:r>
            <a:r>
              <a:rPr lang="en-US" sz="800" dirty="0" err="1">
                <a:solidFill>
                  <a:srgbClr val="000000"/>
                </a:solidFill>
              </a:rPr>
              <a:t>nyail.com</a:t>
            </a:r>
            <a:r>
              <a:rPr lang="en-US" sz="800" dirty="0">
                <a:solidFill>
                  <a:srgbClr val="000000"/>
                </a:solidFill>
              </a:rPr>
              <a:t>/</a:t>
            </a:r>
            <a:r>
              <a:rPr lang="en-US" sz="800" dirty="0" err="1">
                <a:solidFill>
                  <a:srgbClr val="000000"/>
                </a:solidFill>
              </a:rPr>
              <a:t>fsd</a:t>
            </a:r>
            <a:r>
              <a:rPr lang="en-US" sz="800" dirty="0">
                <a:solidFill>
                  <a:srgbClr val="000000"/>
                </a:solidFill>
              </a:rPr>
              <a:t>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cs typeface="Arial" charset="0"/>
              </a:rPr>
              <a:t>Class III Standpipes</a:t>
            </a:r>
          </a:p>
        </p:txBody>
      </p:sp>
      <p:sp>
        <p:nvSpPr>
          <p:cNvPr id="162819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latin typeface="Arial" charset="0"/>
                <a:cs typeface="Arial" charset="0"/>
              </a:rPr>
              <a:t>Have the features of both Class I and Class II standpipes in a single system </a:t>
            </a:r>
          </a:p>
          <a:p>
            <a:r>
              <a:rPr lang="en-US">
                <a:latin typeface="Arial" charset="0"/>
                <a:cs typeface="Arial" charset="0"/>
              </a:rPr>
              <a:t>Have 2½" (6.35-cm) outlets for fire department use as well as smaller outlets with attached hoses for occupant use </a:t>
            </a:r>
          </a:p>
        </p:txBody>
      </p:sp>
      <p:pic>
        <p:nvPicPr>
          <p:cNvPr id="4" name="Picture 3" descr="FFII_ico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48600" y="228600"/>
            <a:ext cx="838200" cy="36195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cs typeface="Arial" charset="0"/>
              </a:rPr>
              <a:t>Water Flow in Standpipe Systems</a:t>
            </a:r>
          </a:p>
        </p:txBody>
      </p:sp>
      <p:sp>
        <p:nvSpPr>
          <p:cNvPr id="164867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latin typeface="Arial" charset="0"/>
                <a:cs typeface="Arial" charset="0"/>
              </a:rPr>
              <a:t>Flow-restriction devices or pressure-reducing valves often installed at outlets to limit pressure and flow</a:t>
            </a:r>
          </a:p>
          <a:p>
            <a:pPr lvl="1"/>
            <a:r>
              <a:rPr lang="en-US">
                <a:latin typeface="Arial" charset="0"/>
                <a:ea typeface="Arial" charset="0"/>
                <a:cs typeface="Arial" charset="0"/>
              </a:rPr>
              <a:t>If not properly installed and maintained, these devices can cause problems for fire fighters. </a:t>
            </a:r>
          </a:p>
        </p:txBody>
      </p:sp>
      <p:pic>
        <p:nvPicPr>
          <p:cNvPr id="4" name="Picture 3" descr="FFII_ico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48600" y="228600"/>
            <a:ext cx="838200" cy="36195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cs typeface="Arial" charset="0"/>
              </a:rPr>
              <a:t>Water Supplies</a:t>
            </a:r>
          </a:p>
        </p:txBody>
      </p:sp>
      <p:sp>
        <p:nvSpPr>
          <p:cNvPr id="166915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latin typeface="Arial" charset="0"/>
                <a:cs typeface="Arial" charset="0"/>
              </a:rPr>
              <a:t>Wet standpipe systems are connected to a public water supply with an electric or diesel fire pump to provide pressure. </a:t>
            </a:r>
          </a:p>
          <a:p>
            <a:r>
              <a:rPr lang="en-US">
                <a:latin typeface="Arial" charset="0"/>
                <a:cs typeface="Arial" charset="0"/>
              </a:rPr>
              <a:t>Most dry standpipe systems must use the FDC to pump water into the system. </a:t>
            </a:r>
          </a:p>
        </p:txBody>
      </p:sp>
      <p:pic>
        <p:nvPicPr>
          <p:cNvPr id="4" name="Picture 3" descr="FFII_ico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48600" y="228600"/>
            <a:ext cx="838200" cy="36195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cs typeface="Arial" charset="0"/>
              </a:rPr>
              <a:t>Introduction</a:t>
            </a:r>
          </a:p>
        </p:txBody>
      </p:sp>
      <p:sp>
        <p:nvSpPr>
          <p:cNvPr id="17411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latin typeface="Arial" charset="0"/>
                <a:cs typeface="Arial" charset="0"/>
              </a:rPr>
              <a:t>Fire prevention and building codes require that most new structures have some sort of fire protection system installed.</a:t>
            </a:r>
          </a:p>
          <a:p>
            <a:r>
              <a:rPr lang="en-US">
                <a:latin typeface="Arial" charset="0"/>
                <a:cs typeface="Arial" charset="0"/>
              </a:rPr>
              <a:t>Understanding how these systems operate is important for fire fighter safety and effective customer service.</a:t>
            </a:r>
          </a:p>
        </p:txBody>
      </p:sp>
      <p:pic>
        <p:nvPicPr>
          <p:cNvPr id="4" name="Picture 3" descr="FFII_ico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48600" y="228600"/>
            <a:ext cx="838200" cy="36195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cs typeface="Arial" charset="0"/>
              </a:rPr>
              <a:t>Specialized Extinguishing Systems</a:t>
            </a:r>
          </a:p>
        </p:txBody>
      </p:sp>
      <p:sp>
        <p:nvSpPr>
          <p:cNvPr id="168963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457200" y="1828800"/>
            <a:ext cx="4113213" cy="4648200"/>
          </a:xfrm>
        </p:spPr>
        <p:txBody>
          <a:bodyPr/>
          <a:lstStyle/>
          <a:p>
            <a:r>
              <a:rPr lang="en-US">
                <a:latin typeface="Arial" charset="0"/>
                <a:cs typeface="Arial" charset="0"/>
              </a:rPr>
              <a:t>Specialized extinguishing systems are often used in areas where water would not be an acceptable extinguishing agent. </a:t>
            </a:r>
          </a:p>
        </p:txBody>
      </p:sp>
      <p:pic>
        <p:nvPicPr>
          <p:cNvPr id="3229703" name="Picture 7" descr="41528_CH37_FIG52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4788" y="1828800"/>
            <a:ext cx="3097212" cy="4648200"/>
          </a:xfrm>
          <a:prstGeom prst="rect">
            <a:avLst/>
          </a:prstGeom>
          <a:noFill/>
          <a:ln w="19050">
            <a:solidFill>
              <a:srgbClr val="FFFFFF">
                <a:alpha val="34000"/>
              </a:srgb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5" name="Picture 4" descr="FFII_ico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48600" y="228600"/>
            <a:ext cx="838200" cy="36195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cs typeface="Arial" charset="0"/>
              </a:rPr>
              <a:t>Dry Chemical Extinguishing Systems</a:t>
            </a:r>
          </a:p>
        </p:txBody>
      </p:sp>
      <p:sp>
        <p:nvSpPr>
          <p:cNvPr id="171011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457200" y="1828800"/>
            <a:ext cx="4113213" cy="4648200"/>
          </a:xfrm>
        </p:spPr>
        <p:txBody>
          <a:bodyPr/>
          <a:lstStyle/>
          <a:p>
            <a:r>
              <a:rPr lang="en-US">
                <a:latin typeface="Arial" charset="0"/>
                <a:cs typeface="Arial" charset="0"/>
              </a:rPr>
              <a:t>Finely powdered agents</a:t>
            </a:r>
          </a:p>
          <a:p>
            <a:r>
              <a:rPr lang="en-US">
                <a:latin typeface="Arial" charset="0"/>
                <a:cs typeface="Arial" charset="0"/>
              </a:rPr>
              <a:t>Agent kept in self-pressurized tanks or in tanks with an external cartridge of carbon dioxide. </a:t>
            </a:r>
          </a:p>
        </p:txBody>
      </p:sp>
      <p:pic>
        <p:nvPicPr>
          <p:cNvPr id="3231751" name="Picture 7" descr="41528_CH37_FIG53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828800"/>
            <a:ext cx="3962400" cy="3481388"/>
          </a:xfrm>
          <a:prstGeom prst="rect">
            <a:avLst/>
          </a:prstGeom>
          <a:noFill/>
          <a:ln w="19050">
            <a:solidFill>
              <a:srgbClr val="FFFFFF">
                <a:alpha val="34000"/>
              </a:srgb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5" name="Picture 4" descr="FFII_ico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48600" y="228600"/>
            <a:ext cx="838200" cy="36195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cs typeface="Arial" charset="0"/>
              </a:rPr>
              <a:t>Wet Chemical Extinguishing Systems </a:t>
            </a:r>
          </a:p>
        </p:txBody>
      </p:sp>
      <p:sp>
        <p:nvSpPr>
          <p:cNvPr id="173059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457200" y="1828800"/>
            <a:ext cx="4113213" cy="4648200"/>
          </a:xfrm>
        </p:spPr>
        <p:txBody>
          <a:bodyPr/>
          <a:lstStyle/>
          <a:p>
            <a:r>
              <a:rPr lang="en-US">
                <a:latin typeface="Arial" charset="0"/>
                <a:cs typeface="Arial" charset="0"/>
              </a:rPr>
              <a:t>Used in most new commercial kitchens</a:t>
            </a:r>
          </a:p>
          <a:p>
            <a:r>
              <a:rPr lang="en-US">
                <a:latin typeface="Arial" charset="0"/>
                <a:cs typeface="Arial" charset="0"/>
              </a:rPr>
              <a:t>Use a proprietary liquid extinguishing agent</a:t>
            </a:r>
          </a:p>
          <a:p>
            <a:pPr lvl="1"/>
            <a:r>
              <a:rPr lang="en-US">
                <a:latin typeface="Arial" charset="0"/>
                <a:ea typeface="Arial" charset="0"/>
                <a:cs typeface="Arial" charset="0"/>
              </a:rPr>
              <a:t>Much more effective on vegetable oils than the dry chemicals used in older kitchen systems </a:t>
            </a:r>
          </a:p>
        </p:txBody>
      </p:sp>
      <p:pic>
        <p:nvPicPr>
          <p:cNvPr id="3233799" name="Picture 7" descr="41528_CH37_FIG54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828800"/>
            <a:ext cx="3962400" cy="3324225"/>
          </a:xfrm>
          <a:prstGeom prst="rect">
            <a:avLst/>
          </a:prstGeom>
          <a:noFill/>
          <a:ln w="19050">
            <a:solidFill>
              <a:srgbClr val="FFFFFF">
                <a:alpha val="34000"/>
              </a:srgb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5" name="Picture 4" descr="FFII_ico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48600" y="228600"/>
            <a:ext cx="838200" cy="36195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cs typeface="Arial" charset="0"/>
              </a:rPr>
              <a:t>Initiation Devices</a:t>
            </a:r>
          </a:p>
        </p:txBody>
      </p:sp>
      <p:sp>
        <p:nvSpPr>
          <p:cNvPr id="175107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457200" y="1828800"/>
            <a:ext cx="4113213" cy="4648200"/>
          </a:xfrm>
        </p:spPr>
        <p:txBody>
          <a:bodyPr/>
          <a:lstStyle/>
          <a:p>
            <a:r>
              <a:rPr lang="en-US">
                <a:latin typeface="Arial" charset="0"/>
                <a:cs typeface="Arial" charset="0"/>
              </a:rPr>
              <a:t>Fusible links are placed above the target hazard.</a:t>
            </a:r>
          </a:p>
          <a:p>
            <a:r>
              <a:rPr lang="en-US">
                <a:latin typeface="Arial" charset="0"/>
                <a:cs typeface="Arial" charset="0"/>
              </a:rPr>
              <a:t>Manual discharge button also provided so that workers can activate the system if they discover a fire. </a:t>
            </a:r>
          </a:p>
        </p:txBody>
      </p:sp>
      <p:pic>
        <p:nvPicPr>
          <p:cNvPr id="3235848" name="Picture 8" descr="41528_CH37_FIG55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828800"/>
            <a:ext cx="3657600" cy="2016125"/>
          </a:xfrm>
          <a:prstGeom prst="rect">
            <a:avLst/>
          </a:prstGeom>
          <a:noFill/>
          <a:ln w="19050">
            <a:solidFill>
              <a:srgbClr val="FFFFFF">
                <a:alpha val="34000"/>
              </a:srgb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3235849" name="Picture 9" descr="41528_CH37_FIG56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7613" y="4084638"/>
            <a:ext cx="3659187" cy="2392362"/>
          </a:xfrm>
          <a:prstGeom prst="rect">
            <a:avLst/>
          </a:prstGeom>
          <a:noFill/>
          <a:ln w="19050">
            <a:solidFill>
              <a:srgbClr val="FFFFFF">
                <a:alpha val="34000"/>
              </a:srgb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6" name="Picture 5" descr="FFII_icon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848600" y="228600"/>
            <a:ext cx="838200" cy="36195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cs typeface="Arial" charset="0"/>
              </a:rPr>
              <a:t>Clean Agent Extinguishing Systems</a:t>
            </a:r>
          </a:p>
        </p:txBody>
      </p:sp>
      <p:sp>
        <p:nvSpPr>
          <p:cNvPr id="177155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latin typeface="Arial" charset="0"/>
                <a:cs typeface="Arial" charset="0"/>
              </a:rPr>
              <a:t>Installed in areas where computers or sensitive electronic equipment are used or where valuable documents are stored</a:t>
            </a:r>
          </a:p>
          <a:p>
            <a:r>
              <a:rPr lang="en-US">
                <a:latin typeface="Arial" charset="0"/>
                <a:cs typeface="Arial" charset="0"/>
              </a:rPr>
              <a:t>Nonconductive and leave no residue </a:t>
            </a:r>
          </a:p>
          <a:p>
            <a:r>
              <a:rPr lang="en-US">
                <a:latin typeface="Arial" charset="0"/>
                <a:cs typeface="Arial" charset="0"/>
              </a:rPr>
              <a:t>Halogenated agents or carbon dioxide are generally used.</a:t>
            </a:r>
          </a:p>
        </p:txBody>
      </p:sp>
      <p:pic>
        <p:nvPicPr>
          <p:cNvPr id="4" name="Picture 3" descr="FFII_ico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48600" y="228600"/>
            <a:ext cx="838200" cy="36195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cs typeface="Arial" charset="0"/>
              </a:rPr>
              <a:t>Clean Agent Extinguishing Systems</a:t>
            </a:r>
          </a:p>
        </p:txBody>
      </p:sp>
      <p:sp>
        <p:nvSpPr>
          <p:cNvPr id="179203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latin typeface="Arial" charset="0"/>
                <a:cs typeface="Arial" charset="0"/>
              </a:rPr>
              <a:t>Should be completely discharged before fire fighters arrive </a:t>
            </a:r>
          </a:p>
          <a:p>
            <a:r>
              <a:rPr lang="en-US">
                <a:latin typeface="Arial" charset="0"/>
                <a:cs typeface="Arial" charset="0"/>
              </a:rPr>
              <a:t>Should be tied to building’s fire alarm system and indicated as a zone on the control panel </a:t>
            </a:r>
          </a:p>
        </p:txBody>
      </p:sp>
      <p:pic>
        <p:nvPicPr>
          <p:cNvPr id="4" name="Picture 3" descr="FFII_ico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48600" y="228600"/>
            <a:ext cx="838200" cy="36195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cs typeface="Arial" charset="0"/>
              </a:rPr>
              <a:t>Carbon Dioxide Extinguishing Systems </a:t>
            </a:r>
          </a:p>
        </p:txBody>
      </p:sp>
      <p:sp>
        <p:nvSpPr>
          <p:cNvPr id="181251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457200" y="1828800"/>
            <a:ext cx="4113213" cy="4648200"/>
          </a:xfrm>
        </p:spPr>
        <p:txBody>
          <a:bodyPr/>
          <a:lstStyle/>
          <a:p>
            <a:r>
              <a:rPr lang="en-US">
                <a:latin typeface="Arial" charset="0"/>
                <a:cs typeface="Arial" charset="0"/>
              </a:rPr>
              <a:t>Designed to protect a single room or series of rooms </a:t>
            </a:r>
          </a:p>
          <a:p>
            <a:r>
              <a:rPr lang="en-US">
                <a:latin typeface="Arial" charset="0"/>
                <a:cs typeface="Arial" charset="0"/>
              </a:rPr>
              <a:t>Should be connected to fire alarm system </a:t>
            </a:r>
          </a:p>
          <a:p>
            <a:r>
              <a:rPr lang="en-US">
                <a:latin typeface="Arial" charset="0"/>
                <a:cs typeface="Arial" charset="0"/>
              </a:rPr>
              <a:t>Creates oxygen-deficient atmosphere</a:t>
            </a:r>
          </a:p>
        </p:txBody>
      </p:sp>
      <p:pic>
        <p:nvPicPr>
          <p:cNvPr id="3241991" name="Picture 7" descr="41528_CH37_FIG57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828800"/>
            <a:ext cx="3962400" cy="2976563"/>
          </a:xfrm>
          <a:prstGeom prst="rect">
            <a:avLst/>
          </a:prstGeom>
          <a:noFill/>
          <a:ln w="19050">
            <a:solidFill>
              <a:srgbClr val="FFFFFF">
                <a:alpha val="34000"/>
              </a:srgb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5" name="Picture 4" descr="FFII_ico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48600" y="228600"/>
            <a:ext cx="838200" cy="36195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648200" y="4800600"/>
            <a:ext cx="1877437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srgbClr val="000000"/>
                </a:solidFill>
              </a:rPr>
              <a:t>Courtesy of </a:t>
            </a:r>
            <a:r>
              <a:rPr lang="en-US" sz="800" dirty="0" err="1">
                <a:solidFill>
                  <a:srgbClr val="000000"/>
                </a:solidFill>
              </a:rPr>
              <a:t>Chemetron</a:t>
            </a:r>
            <a:r>
              <a:rPr lang="en-US" sz="800" dirty="0">
                <a:solidFill>
                  <a:srgbClr val="000000"/>
                </a:solidFill>
              </a:rPr>
              <a:t> Fire Systems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7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cs typeface="Arial" charset="0"/>
              </a:rPr>
              <a:t>Summary</a:t>
            </a:r>
          </a:p>
        </p:txBody>
      </p:sp>
      <p:sp>
        <p:nvSpPr>
          <p:cNvPr id="183298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latin typeface="Arial" charset="0"/>
                <a:cs typeface="Arial" charset="0"/>
              </a:rPr>
              <a:t>Fire protection systems include fire alarms, automatic fire detection, and fire suppression systems.</a:t>
            </a:r>
          </a:p>
          <a:p>
            <a:r>
              <a:rPr lang="en-US">
                <a:latin typeface="Arial" charset="0"/>
                <a:cs typeface="Arial" charset="0"/>
              </a:rPr>
              <a:t>Fire alarm and detection systems range from simple to complex.</a:t>
            </a:r>
          </a:p>
          <a:p>
            <a:r>
              <a:rPr lang="en-US">
                <a:latin typeface="Arial" charset="0"/>
                <a:cs typeface="Arial" charset="0"/>
              </a:rPr>
              <a:t>A fire alarm system has three basic components.</a:t>
            </a:r>
          </a:p>
        </p:txBody>
      </p:sp>
      <p:pic>
        <p:nvPicPr>
          <p:cNvPr id="4" name="Picture 3" descr="FFII_ico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48600" y="228600"/>
            <a:ext cx="838200" cy="36195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5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cs typeface="Arial" charset="0"/>
              </a:rPr>
              <a:t>Summary</a:t>
            </a:r>
          </a:p>
        </p:txBody>
      </p:sp>
      <p:sp>
        <p:nvSpPr>
          <p:cNvPr id="185346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latin typeface="Arial" charset="0"/>
                <a:cs typeface="Arial" charset="0"/>
              </a:rPr>
              <a:t>The most common residential alarm system is a single-station smoke alarm.</a:t>
            </a:r>
          </a:p>
          <a:p>
            <a:r>
              <a:rPr lang="en-US">
                <a:latin typeface="Arial" charset="0"/>
                <a:cs typeface="Arial" charset="0"/>
              </a:rPr>
              <a:t>There are two types of fire detection devices used in a smoke alarm to detect combustion.</a:t>
            </a:r>
          </a:p>
          <a:p>
            <a:r>
              <a:rPr lang="en-US">
                <a:latin typeface="Arial" charset="0"/>
                <a:cs typeface="Arial" charset="0"/>
              </a:rPr>
              <a:t>Alarm initiation devices begin the fire alarm process manually or automatically.</a:t>
            </a:r>
          </a:p>
        </p:txBody>
      </p:sp>
      <p:pic>
        <p:nvPicPr>
          <p:cNvPr id="4" name="Picture 3" descr="FFII_ico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48600" y="228600"/>
            <a:ext cx="838200" cy="36195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3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cs typeface="Arial" charset="0"/>
              </a:rPr>
              <a:t>Summary</a:t>
            </a:r>
          </a:p>
        </p:txBody>
      </p:sp>
      <p:sp>
        <p:nvSpPr>
          <p:cNvPr id="187394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latin typeface="Arial" charset="0"/>
                <a:cs typeface="Arial" charset="0"/>
              </a:rPr>
              <a:t>There are nine types of automatic initiation devices.</a:t>
            </a:r>
          </a:p>
          <a:p>
            <a:r>
              <a:rPr lang="en-US">
                <a:latin typeface="Arial" charset="0"/>
                <a:cs typeface="Arial" charset="0"/>
              </a:rPr>
              <a:t>Residential carbon monoxide detectors create an audible or visual alarm.</a:t>
            </a:r>
          </a:p>
          <a:p>
            <a:r>
              <a:rPr lang="en-US">
                <a:latin typeface="Arial" charset="0"/>
                <a:cs typeface="Arial" charset="0"/>
              </a:rPr>
              <a:t>It is important to know how to handle false, unwanted, and nuisance alarms.</a:t>
            </a:r>
          </a:p>
          <a:p>
            <a:r>
              <a:rPr lang="en-US">
                <a:latin typeface="Arial" charset="0"/>
                <a:cs typeface="Arial" charset="0"/>
              </a:rPr>
              <a:t>There are three types of false alarms.</a:t>
            </a:r>
          </a:p>
        </p:txBody>
      </p:sp>
      <p:pic>
        <p:nvPicPr>
          <p:cNvPr id="4" name="Picture 3" descr="FFII_ico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48600" y="228600"/>
            <a:ext cx="838200" cy="36195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cs typeface="Arial" charset="0"/>
              </a:rPr>
              <a:t>Introduction</a:t>
            </a:r>
          </a:p>
        </p:txBody>
      </p:sp>
      <p:sp>
        <p:nvSpPr>
          <p:cNvPr id="19459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latin typeface="Arial" charset="0"/>
                <a:cs typeface="Arial" charset="0"/>
              </a:rPr>
              <a:t>From a safety standpoint:</a:t>
            </a:r>
          </a:p>
          <a:p>
            <a:pPr lvl="1"/>
            <a:r>
              <a:rPr lang="en-US">
                <a:latin typeface="Arial" charset="0"/>
                <a:ea typeface="Arial" charset="0"/>
                <a:cs typeface="Arial" charset="0"/>
              </a:rPr>
              <a:t>The operations and limitations of fire detection and suppression systems</a:t>
            </a:r>
          </a:p>
          <a:p>
            <a:r>
              <a:rPr lang="en-US">
                <a:latin typeface="Arial" charset="0"/>
                <a:cs typeface="Arial" charset="0"/>
              </a:rPr>
              <a:t>From a customer service standpoint:</a:t>
            </a:r>
          </a:p>
          <a:p>
            <a:pPr lvl="1"/>
            <a:r>
              <a:rPr lang="en-US">
                <a:latin typeface="Arial" charset="0"/>
                <a:ea typeface="Arial" charset="0"/>
                <a:cs typeface="Arial" charset="0"/>
              </a:rPr>
              <a:t>Help dispel misconceptions about fire protection systems.</a:t>
            </a:r>
          </a:p>
          <a:p>
            <a:pPr lvl="1"/>
            <a:r>
              <a:rPr lang="en-US">
                <a:latin typeface="Arial" charset="0"/>
                <a:ea typeface="Arial" charset="0"/>
                <a:cs typeface="Arial" charset="0"/>
              </a:rPr>
              <a:t>Advise building owners and occupants after an alarm is sounded. </a:t>
            </a:r>
          </a:p>
        </p:txBody>
      </p:sp>
      <p:pic>
        <p:nvPicPr>
          <p:cNvPr id="4" name="Picture 3" descr="FFII_ico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48600" y="228600"/>
            <a:ext cx="838200" cy="36195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1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cs typeface="Arial" charset="0"/>
              </a:rPr>
              <a:t>Summary</a:t>
            </a:r>
          </a:p>
        </p:txBody>
      </p:sp>
      <p:sp>
        <p:nvSpPr>
          <p:cNvPr id="189442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latin typeface="Arial" charset="0"/>
                <a:cs typeface="Arial" charset="0"/>
              </a:rPr>
              <a:t>There are two methods that can be used to reduce unwanted and nuisance alarms.</a:t>
            </a:r>
          </a:p>
          <a:p>
            <a:r>
              <a:rPr lang="en-US">
                <a:latin typeface="Arial" charset="0"/>
                <a:cs typeface="Arial" charset="0"/>
              </a:rPr>
              <a:t>Alarm communication systems are classified into four categories.</a:t>
            </a:r>
          </a:p>
          <a:p>
            <a:r>
              <a:rPr lang="en-US">
                <a:latin typeface="Arial" charset="0"/>
                <a:cs typeface="Arial" charset="0"/>
              </a:rPr>
              <a:t>There are five categories of fire department notification systems.</a:t>
            </a:r>
          </a:p>
        </p:txBody>
      </p:sp>
      <p:pic>
        <p:nvPicPr>
          <p:cNvPr id="4" name="Picture 3" descr="FFII_ico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48600" y="228600"/>
            <a:ext cx="838200" cy="36195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89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cs typeface="Arial" charset="0"/>
              </a:rPr>
              <a:t>Summary</a:t>
            </a:r>
          </a:p>
        </p:txBody>
      </p:sp>
      <p:sp>
        <p:nvSpPr>
          <p:cNvPr id="191490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latin typeface="Arial" charset="0"/>
                <a:cs typeface="Arial" charset="0"/>
              </a:rPr>
              <a:t>Fire suppression systems include sprinkler systems, standpipe systems, and specialized extinguishing systems.</a:t>
            </a:r>
          </a:p>
          <a:p>
            <a:r>
              <a:rPr lang="en-US">
                <a:latin typeface="Arial" charset="0"/>
                <a:cs typeface="Arial" charset="0"/>
              </a:rPr>
              <a:t>The most common fire suppression system is the automatic sprinkler system.</a:t>
            </a:r>
          </a:p>
          <a:p>
            <a:r>
              <a:rPr lang="en-US">
                <a:latin typeface="Arial" charset="0"/>
                <a:cs typeface="Arial" charset="0"/>
              </a:rPr>
              <a:t>Basic operating principles of an automatic sprinkler system are simple.</a:t>
            </a:r>
          </a:p>
        </p:txBody>
      </p:sp>
      <p:pic>
        <p:nvPicPr>
          <p:cNvPr id="4" name="Picture 3" descr="FFII_ico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48600" y="228600"/>
            <a:ext cx="838200" cy="36195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7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cs typeface="Arial" charset="0"/>
              </a:rPr>
              <a:t>Summary</a:t>
            </a:r>
          </a:p>
        </p:txBody>
      </p:sp>
      <p:sp>
        <p:nvSpPr>
          <p:cNvPr id="193538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latin typeface="Arial" charset="0"/>
                <a:cs typeface="Arial" charset="0"/>
              </a:rPr>
              <a:t>Automatic sprinkler systems include four major components.</a:t>
            </a:r>
          </a:p>
          <a:p>
            <a:r>
              <a:rPr lang="en-US">
                <a:latin typeface="Arial" charset="0"/>
                <a:cs typeface="Arial" charset="0"/>
              </a:rPr>
              <a:t>Automatic sprinkler systems are divided into four categories.</a:t>
            </a:r>
          </a:p>
        </p:txBody>
      </p:sp>
      <p:pic>
        <p:nvPicPr>
          <p:cNvPr id="4" name="Picture 3" descr="FFII_ico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8600" y="228600"/>
            <a:ext cx="838200" cy="361950"/>
          </a:xfrm>
          <a:prstGeom prst="rect">
            <a:avLst/>
          </a:prstGeom>
        </p:spPr>
      </p:pic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1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cs typeface="Arial" charset="0"/>
              </a:rPr>
              <a:t>Summary</a:t>
            </a:r>
          </a:p>
        </p:txBody>
      </p:sp>
      <p:sp>
        <p:nvSpPr>
          <p:cNvPr id="194562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latin typeface="Arial" charset="0"/>
                <a:cs typeface="Arial" charset="0"/>
              </a:rPr>
              <a:t>There are three types of standpipe systems.</a:t>
            </a:r>
          </a:p>
          <a:p>
            <a:r>
              <a:rPr lang="en-US">
                <a:latin typeface="Arial" charset="0"/>
                <a:cs typeface="Arial" charset="0"/>
              </a:rPr>
              <a:t>Specialized extinguishing are installed in areas where water may not be used.</a:t>
            </a:r>
          </a:p>
        </p:txBody>
      </p:sp>
      <p:pic>
        <p:nvPicPr>
          <p:cNvPr id="4" name="Picture 3" descr="FFII_ico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8600" y="228600"/>
            <a:ext cx="838200" cy="36195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ICTUREPATH" val="\\VMWARE-HOST\SHARED FOLDERS\DESKTOP\NEW_BACKGROUNDS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MAP_SHAPE" val="Rectangle 3"/>
  <p:tag name="IIW_TYPE_IMAGE" val="Text Box 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MAP_SHAPE" val="Rectangle 3"/>
  <p:tag name="IIW_TYPE_IMAGE" val="Text Box 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MAP_SHAPE" val="Rectangle 3"/>
  <p:tag name="IIW_TYPE_IMAGE" val="Text Box 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MAP_SHAPE" val="Rectangle 3"/>
  <p:tag name="IIW_TYPE_IMAGE" val="Text Box 5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MAP_SHAPE" val="Rectangle 3"/>
  <p:tag name="IIW_TYPE_IMAGE" val="Text Box 5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MAP_SHAPE" val="Rectangle 3"/>
  <p:tag name="IIW_TYPE_IMAGE" val="Text Box 5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MAP_SHAPE" val="Rectangle 3"/>
  <p:tag name="IIW_TYPE_IMAGE" val="Text Box 5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MAP_SHAPE" val="Rectangle 3"/>
  <p:tag name="IIW_TYPE_IMAGE" val="Text Box 5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MAP_SHAPE" val="Rectangle 3"/>
  <p:tag name="IIW_TYPE_IMAGE" val="Text Box 5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MAP_SHAPE" val="Rectangle 3"/>
  <p:tag name="IIW_TYPE_IMAGE" val="Text Box 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MAP_SHAPE" val="Rectangle 3"/>
  <p:tag name="IIW_TYPE_IMAGE" val="Text Box 5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MAP_SHAPE" val="Rectangle 3"/>
  <p:tag name="IIW_TYPE_IMAGE" val="Text Box 5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MAP_SHAPE" val="Rectangle 3"/>
  <p:tag name="IIW_TYPE_IMAGE" val="Text Box 5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MAP_SHAPE" val="Rectangle 3"/>
  <p:tag name="IIW_TYPE_IMAGE" val="Text Box 5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MAP_SHAPE" val="Rectangle 3"/>
  <p:tag name="IIW_TYPE_IMAGE" val="Text Box 5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MAP_SHAPE" val="Rectangle 3"/>
  <p:tag name="IIW_TYPE_IMAGE" val="Text Box 5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MAP_SHAPE" val="Rectangle 3"/>
  <p:tag name="IIW_TYPE_IMAGE" val="Text Box 5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MAP_SHAPE" val="Rectangle 3"/>
  <p:tag name="IIW_TYPE_IMAGE" val="Text Box 5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MAP_SHAPE" val="Rectangle 3"/>
  <p:tag name="IIW_TYPE_IMAGE" val="Text Box 5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MAP_SHAPE" val="Rectangle 3"/>
  <p:tag name="IIW_TYPE_IMAGE" val="Text Box 5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MAP_SHAPE" val="Rectangle 3"/>
  <p:tag name="IIW_TYPE_IMAGE" val="Text Box 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MAP_SHAPE" val="Rectangle 3"/>
  <p:tag name="IIW_TYPE_IMAGE" val="Text Box 5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MAP_SHAPE" val="Rectangle 3"/>
  <p:tag name="IIW_TYPE_IMAGE" val="Text Box 5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MAP_SHAPE" val="Rectangle 3"/>
  <p:tag name="IIW_TYPE_IMAGE" val="Text Box 5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MAP_SHAPE" val="Rectangle 3"/>
  <p:tag name="IIW_TYPE_IMAGE" val="Text Box 5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MAP_SHAPE" val="Rectangle 3"/>
  <p:tag name="IIW_TYPE_IMAGE" val="Text Box 5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MAP_SHAPE" val="Rectangle 3"/>
  <p:tag name="IIW_TYPE_IMAGE" val="Text Box 5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MAP_SHAPE" val="Rectangle 3"/>
  <p:tag name="IIW_TYPE_IMAGE" val="Text Box 5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MAP_SHAPE" val="Rectangle 3"/>
  <p:tag name="IIW_TYPE_IMAGE" val="Text Box 5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MAP_SHAPE" val="Rectangle 3"/>
  <p:tag name="IIW_TYPE_IMAGE" val="Text Box 5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MAP_SHAPE" val="Rectangle 3"/>
  <p:tag name="IIW_TYPE_IMAGE" val="Text Box 5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MAP_SHAPE" val="Rectangle 3"/>
  <p:tag name="IIW_TYPE_IMAGE" val="Text Box 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MAP_SHAPE" val="Rectangle 3"/>
  <p:tag name="IIW_TYPE_IMAGE" val="Text Box 5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MAP_SHAPE" val="Rectangle 3"/>
  <p:tag name="IIW_TYPE_IMAGE" val="Text Box 5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MAP_SHAPE" val="Rectangle 3"/>
  <p:tag name="IIW_TYPE_IMAGE" val="Text Box 5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MAP_SHAPE" val="Rectangle 3"/>
  <p:tag name="IIW_TYPE_IMAGE" val="Text Box 5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MAP_SHAPE" val="Rectangle 3"/>
  <p:tag name="IIW_TYPE_IMAGE" val="Text Box 5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MAP_SHAPE" val="Rectangle 3"/>
  <p:tag name="IIW_TYPE_IMAGE" val="Text Box 5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MAP_SHAPE" val="Rectangle 3"/>
  <p:tag name="IIW_TYPE_IMAGE" val="Text Box 5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MAP_SHAPE" val="Rectangle 3"/>
  <p:tag name="IIW_TYPE_IMAGE" val="Text Box 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MAP_SHAPE" val="Rectangle 3"/>
  <p:tag name="IIW_TYPE_IMAGE" val="Text Box 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MAP_SHAPE" val="Rectangle 3"/>
  <p:tag name="IIW_TYPE_IMAGE" val="Text Box 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MAP_SHAPE" val="Rectangle 3"/>
  <p:tag name="IIW_TYPE_IMAGE" val="Text Box 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MAP_SHAPE" val="Rectangle 3"/>
  <p:tag name="IIW_TYPE_IMAGE" val="Text Box 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MAP_SHAPE" val="Rectangle 3"/>
  <p:tag name="IIW_TYPE_IMAGE" val="Text Box 5"/>
</p:tagLst>
</file>

<file path=ppt/theme/theme1.xml><?xml version="1.0" encoding="utf-8"?>
<a:theme xmlns:a="http://schemas.openxmlformats.org/drawingml/2006/main" name="1_Office Theme">
  <a:themeElements>
    <a:clrScheme name="1_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Office Theme">
      <a:majorFont>
        <a:latin typeface="Arial"/>
        <a:ea typeface="ＭＳ Ｐゴシック"/>
        <a:cs typeface="Microsoft YaHei"/>
      </a:majorFont>
      <a:minorFont>
        <a:latin typeface="Arial"/>
        <a:ea typeface="ＭＳ Ｐゴシック"/>
        <a:cs typeface="Microsoft YaHe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charset="0"/>
            <a:cs typeface="Microsoft YaHei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charset="0"/>
            <a:cs typeface="Microsoft YaHei" charset="0"/>
          </a:defRPr>
        </a:defPPr>
      </a:lstStyle>
    </a:lnDef>
  </a:objectDefaults>
  <a:extraClrSchemeLst>
    <a:extraClrScheme>
      <a:clrScheme name="1_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1989</TotalTime>
  <Words>3067</Words>
  <Application>Microsoft Office PowerPoint</Application>
  <PresentationFormat>On-screen Show (4:3)</PresentationFormat>
  <Paragraphs>451</Paragraphs>
  <Slides>93</Slides>
  <Notes>90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93</vt:i4>
      </vt:variant>
    </vt:vector>
  </HeadingPairs>
  <TitlesOfParts>
    <vt:vector size="97" baseType="lpstr">
      <vt:lpstr>Arial</vt:lpstr>
      <vt:lpstr>Times New Roman</vt:lpstr>
      <vt:lpstr>Wingdings</vt:lpstr>
      <vt:lpstr>1_Office Theme</vt:lpstr>
      <vt:lpstr>CHAPTER 37</vt:lpstr>
      <vt:lpstr>Fire Fighter II Objectives</vt:lpstr>
      <vt:lpstr>Fire Fighter II Objectives</vt:lpstr>
      <vt:lpstr>Fire Fighter II Objectives</vt:lpstr>
      <vt:lpstr>Fire Fighter II Objectives</vt:lpstr>
      <vt:lpstr>Fire Fighter II Objectives</vt:lpstr>
      <vt:lpstr>Fire Fighter II Objectives</vt:lpstr>
      <vt:lpstr>Introduction</vt:lpstr>
      <vt:lpstr>Introduction</vt:lpstr>
      <vt:lpstr>Introduction</vt:lpstr>
      <vt:lpstr>Fire Alarm and Detection Systems</vt:lpstr>
      <vt:lpstr>Fire Alarm and Detection Systems</vt:lpstr>
      <vt:lpstr>Fire Alarm System Components </vt:lpstr>
      <vt:lpstr>Fire Alarm System Control Panels</vt:lpstr>
      <vt:lpstr>Fire Alarm System Control Panels</vt:lpstr>
      <vt:lpstr>Fire Alarm System Control Panels</vt:lpstr>
      <vt:lpstr>Residential Fire Alarm Systems</vt:lpstr>
      <vt:lpstr>Residential Fire Alarm Systems</vt:lpstr>
      <vt:lpstr>Ionization Versus  Photoelectric Smoke Detectors</vt:lpstr>
      <vt:lpstr>Ionization Versus  Photoelectric Smoke Detectors</vt:lpstr>
      <vt:lpstr>Alarm-Initiating Devices</vt:lpstr>
      <vt:lpstr>Manual Initiation Devices</vt:lpstr>
      <vt:lpstr>Double-Action Pull Stations</vt:lpstr>
      <vt:lpstr>Automatic Initiating Devices</vt:lpstr>
      <vt:lpstr>Smoke Detectors</vt:lpstr>
      <vt:lpstr>Heat Detectors</vt:lpstr>
      <vt:lpstr>Fixed Temperature Heat Detectors</vt:lpstr>
      <vt:lpstr>Rate-of-Rise Heat Detectors </vt:lpstr>
      <vt:lpstr>Line Heat Detectors</vt:lpstr>
      <vt:lpstr>Flame Detectors</vt:lpstr>
      <vt:lpstr>Gas Detectors</vt:lpstr>
      <vt:lpstr>Air Sampling Detectors</vt:lpstr>
      <vt:lpstr>Residential Carbon Monoxide Detectors</vt:lpstr>
      <vt:lpstr>Alarm Initiation by Fire  Suppression Systems</vt:lpstr>
      <vt:lpstr>False, Unwanted, and  Nuisance Alarms</vt:lpstr>
      <vt:lpstr>Alarm Notification Appliances</vt:lpstr>
      <vt:lpstr>Alarm Notification Appliances</vt:lpstr>
      <vt:lpstr>Other Fire Alarm Functions</vt:lpstr>
      <vt:lpstr>Fire Alarm Annunciation Systems </vt:lpstr>
      <vt:lpstr>Noncoded Alarm System</vt:lpstr>
      <vt:lpstr>Zoned Noncoded Alarm System</vt:lpstr>
      <vt:lpstr>Zoned Coded Alarm</vt:lpstr>
      <vt:lpstr>Master-Coded Alarm</vt:lpstr>
      <vt:lpstr>Fire Department Notification</vt:lpstr>
      <vt:lpstr>Fire Department Notification</vt:lpstr>
      <vt:lpstr>Fire Department Notification</vt:lpstr>
      <vt:lpstr>Fire Department Notification</vt:lpstr>
      <vt:lpstr>Fire Department Notification</vt:lpstr>
      <vt:lpstr>Fire Suppression Systems</vt:lpstr>
      <vt:lpstr>Automatic Sprinkler Systems</vt:lpstr>
      <vt:lpstr>Automatic Sprinkler System Components</vt:lpstr>
      <vt:lpstr>Automatic Sprinkler Heads</vt:lpstr>
      <vt:lpstr>Fusible Link Sprinkler Heads</vt:lpstr>
      <vt:lpstr>Frangible Bulb Sprinkler Heads</vt:lpstr>
      <vt:lpstr>Chemical-Pellet Sprinkler Heads</vt:lpstr>
      <vt:lpstr>Special Sprinkler Heads</vt:lpstr>
      <vt:lpstr>Deluge Heads</vt:lpstr>
      <vt:lpstr>Temperature Ratings </vt:lpstr>
      <vt:lpstr>Mounting Position </vt:lpstr>
      <vt:lpstr>Sprinkler Piping</vt:lpstr>
      <vt:lpstr>Valves</vt:lpstr>
      <vt:lpstr>Water Supplies</vt:lpstr>
      <vt:lpstr>Fire Pumps</vt:lpstr>
      <vt:lpstr>Fire Department Connection  (FDC)</vt:lpstr>
      <vt:lpstr>Water Flow Alarms</vt:lpstr>
      <vt:lpstr>Types of Automatic Sprinkler Systems</vt:lpstr>
      <vt:lpstr>Wet Sprinkler Systems</vt:lpstr>
      <vt:lpstr>Dry Sprinkler Systems</vt:lpstr>
      <vt:lpstr>Dry Sprinkler Systems</vt:lpstr>
      <vt:lpstr>Preaction Sprinkler Systems</vt:lpstr>
      <vt:lpstr>Deluge Sprinkler Systems </vt:lpstr>
      <vt:lpstr>Deluge Sprinkler Systems</vt:lpstr>
      <vt:lpstr>Residential Sprinkler Systems</vt:lpstr>
      <vt:lpstr>Standpipe Systems</vt:lpstr>
      <vt:lpstr>Class I Standpipes</vt:lpstr>
      <vt:lpstr>Class II Standpipes</vt:lpstr>
      <vt:lpstr>Class III Standpipes</vt:lpstr>
      <vt:lpstr>Water Flow in Standpipe Systems</vt:lpstr>
      <vt:lpstr>Water Supplies</vt:lpstr>
      <vt:lpstr>Specialized Extinguishing Systems</vt:lpstr>
      <vt:lpstr>Dry Chemical Extinguishing Systems</vt:lpstr>
      <vt:lpstr>Wet Chemical Extinguishing Systems </vt:lpstr>
      <vt:lpstr>Initiation Devices</vt:lpstr>
      <vt:lpstr>Clean Agent Extinguishing Systems</vt:lpstr>
      <vt:lpstr>Clean Agent Extinguishing Systems</vt:lpstr>
      <vt:lpstr>Carbon Dioxide Extinguishing Systems </vt:lpstr>
      <vt:lpstr>Summary</vt:lpstr>
      <vt:lpstr>Summary</vt:lpstr>
      <vt:lpstr>Summary</vt:lpstr>
      <vt:lpstr>Summary</vt:lpstr>
      <vt:lpstr>Summary</vt:lpstr>
      <vt:lpstr>Summary</vt:lpstr>
      <vt:lpstr>Summary</vt:lpstr>
    </vt:vector>
  </TitlesOfParts>
  <Company>© 2014 by Jones &amp; Bartlett Learning. An Ascend Learning Company.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37: Fire Detection, Protection, and Suppression Systems</dc:title>
  <dc:subject>Fundamentals of Fire Fighter Skills, Third Edition</dc:subject>
  <dc:creator>© 2014 by Jones &amp; Bartlett Learning. An Ascend Learning Company.</dc:creator>
  <cp:lastModifiedBy>Aaron Shook</cp:lastModifiedBy>
  <cp:revision>249</cp:revision>
  <cp:lastPrinted>1601-01-01T00:00:00Z</cp:lastPrinted>
  <dcterms:created xsi:type="dcterms:W3CDTF">2013-04-03T21:16:29Z</dcterms:created>
  <dcterms:modified xsi:type="dcterms:W3CDTF">2019-11-12T16:17:44Z</dcterms:modified>
</cp:coreProperties>
</file>